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59" r:id="rId5"/>
    <p:sldId id="260" r:id="rId6"/>
    <p:sldId id="258" r:id="rId7"/>
    <p:sldId id="306" r:id="rId8"/>
    <p:sldId id="263" r:id="rId9"/>
    <p:sldId id="264" r:id="rId10"/>
    <p:sldId id="274" r:id="rId11"/>
    <p:sldId id="265" r:id="rId12"/>
    <p:sldId id="278" r:id="rId13"/>
    <p:sldId id="307" r:id="rId14"/>
    <p:sldId id="266" r:id="rId15"/>
    <p:sldId id="271" r:id="rId16"/>
    <p:sldId id="267" r:id="rId17"/>
    <p:sldId id="308" r:id="rId18"/>
    <p:sldId id="269" r:id="rId19"/>
    <p:sldId id="268" r:id="rId20"/>
    <p:sldId id="270" r:id="rId21"/>
    <p:sldId id="272" r:id="rId22"/>
    <p:sldId id="273" r:id="rId23"/>
    <p:sldId id="279" r:id="rId24"/>
    <p:sldId id="280" r:id="rId25"/>
    <p:sldId id="309" r:id="rId26"/>
    <p:sldId id="275" r:id="rId27"/>
    <p:sldId id="305" r:id="rId28"/>
    <p:sldId id="288" r:id="rId29"/>
    <p:sldId id="284" r:id="rId30"/>
    <p:sldId id="276" r:id="rId31"/>
    <p:sldId id="277" r:id="rId32"/>
    <p:sldId id="285" r:id="rId33"/>
    <p:sldId id="281" r:id="rId34"/>
    <p:sldId id="282" r:id="rId35"/>
    <p:sldId id="283" r:id="rId36"/>
    <p:sldId id="286" r:id="rId37"/>
    <p:sldId id="287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300" r:id="rId49"/>
    <p:sldId id="299" r:id="rId50"/>
    <p:sldId id="301" r:id="rId51"/>
    <p:sldId id="302" r:id="rId52"/>
    <p:sldId id="303" r:id="rId53"/>
    <p:sldId id="310" r:id="rId54"/>
    <p:sldId id="304" r:id="rId55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66" d="100"/>
          <a:sy n="66" d="100"/>
        </p:scale>
        <p:origin x="677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E2280A-691E-4842-8875-0525D0F8A8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2DE6DDB7-F9F4-4C7A-AC19-D973ECB565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86D4989-3962-4FE9-9AD5-5D4F6C516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B519D-2274-47B0-BE3A-ED9D77A67113}" type="datetimeFigureOut">
              <a:rPr lang="nl-NL" smtClean="0"/>
              <a:t>16-10-2019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7712400-6B77-4D21-B6F1-F1F239DEB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2BF77C4-2540-4484-8F6D-92D87FF497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F9743-6FFD-4E2C-95EC-D60B21CF384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055420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Tm="10000">
        <p:fade/>
      </p:transition>
    </mc:Choice>
    <mc:Fallback>
      <p:transition spd="slow" advTm="10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E841C6-BB33-4A77-BCC7-744AAAAB71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1ED8027B-E0C5-4CD2-8EE5-ED36DEA9BB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E717E28-E67D-4B99-B584-6C898DFC97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B519D-2274-47B0-BE3A-ED9D77A67113}" type="datetimeFigureOut">
              <a:rPr lang="nl-NL" smtClean="0"/>
              <a:t>16-10-2019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8F6BEA6-4F50-4518-B56F-5A14D5D7D0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BCFF2C1-9D69-4CDB-8B90-174BA4A6E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F9743-6FFD-4E2C-95EC-D60B21CF384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278522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Tm="10000">
        <p:fade/>
      </p:transition>
    </mc:Choice>
    <mc:Fallback>
      <p:transition spd="slow" advTm="10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E04F2ED2-4CB8-478B-8E60-02F52CEE32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B3DCB85A-A25D-4CE2-852A-AD78AA18BA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3190285-73DD-42FB-8953-552FC7D1A0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B519D-2274-47B0-BE3A-ED9D77A67113}" type="datetimeFigureOut">
              <a:rPr lang="nl-NL" smtClean="0"/>
              <a:t>16-10-2019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8FCBA61-28B9-4592-B3A1-D0CB4510E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0A2DFA2-36AD-4EE3-B38C-4762105CB2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F9743-6FFD-4E2C-95EC-D60B21CF384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33424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Tm="10000">
        <p:fade/>
      </p:transition>
    </mc:Choice>
    <mc:Fallback>
      <p:transition spd="slow" advTm="10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1EAABAF-D3B2-4224-B37D-3C838326D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2E23C37-B220-4301-BDF8-18E57A1DF8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3D07923-C858-49ED-A892-B32F6C162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B519D-2274-47B0-BE3A-ED9D77A67113}" type="datetimeFigureOut">
              <a:rPr lang="nl-NL" smtClean="0"/>
              <a:t>16-10-2019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DD685CE-9529-4773-A2F8-204112DAD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2846E5E-0000-4283-9CD3-38204B661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F9743-6FFD-4E2C-95EC-D60B21CF384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735342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Tm="10000">
        <p:fade/>
      </p:transition>
    </mc:Choice>
    <mc:Fallback>
      <p:transition spd="slow" advTm="10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7D776BB-F5B8-419B-B6D4-92ADC98CB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67F0792-B32A-415E-87E3-35E383E462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5D3F6D1-9FD1-4EE0-9B50-2AD6972914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B519D-2274-47B0-BE3A-ED9D77A67113}" type="datetimeFigureOut">
              <a:rPr lang="nl-NL" smtClean="0"/>
              <a:t>16-10-2019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C4B1564-5CEE-499A-B5DF-019F79E5A0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AA28FB8-6D37-4C99-B022-A9588677E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F9743-6FFD-4E2C-95EC-D60B21CF384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652129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Tm="10000">
        <p:fade/>
      </p:transition>
    </mc:Choice>
    <mc:Fallback>
      <p:transition spd="slow" advTm="10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1B98C9-DECE-40EC-B7EF-33E8C3C889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B268F4F-C1EB-490B-9D3C-9ED29174D3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80E8D96-87F9-426F-A1DE-25583486BA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04551EB-7F0C-4B30-A0E2-F61301025F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B519D-2274-47B0-BE3A-ED9D77A67113}" type="datetimeFigureOut">
              <a:rPr lang="nl-NL" smtClean="0"/>
              <a:t>16-10-2019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269D143-6A82-4E60-B703-045AC442F4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3CC55C40-6997-40D6-B44B-DDDAD203C4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F9743-6FFD-4E2C-95EC-D60B21CF384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546457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Tm="10000">
        <p:fade/>
      </p:transition>
    </mc:Choice>
    <mc:Fallback>
      <p:transition spd="slow" advTm="10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E74B6C-3CBE-4178-8FE4-00BD9A4F5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AA20F93-676C-4980-ADCA-04829BEB4A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1952359E-69A3-47D3-88DF-A9894ABBB6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B8167071-221E-4CC5-8856-33ABADCB05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969F9B01-4736-4B2B-ADF1-4089914803F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7C798697-8F50-49B6-93DB-19FDBE2BB6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B519D-2274-47B0-BE3A-ED9D77A67113}" type="datetimeFigureOut">
              <a:rPr lang="nl-NL" smtClean="0"/>
              <a:t>16-10-2019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5622C808-1F08-4EBA-A72C-9F9875D86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35C22AEF-067B-45CC-B55F-CCC9536E1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F9743-6FFD-4E2C-95EC-D60B21CF384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781627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Tm="10000">
        <p:fade/>
      </p:transition>
    </mc:Choice>
    <mc:Fallback>
      <p:transition spd="slow" advTm="10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E1B5CFE-47B2-40AB-B46C-AF254C57B0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067503A4-8314-40F4-9547-5019A67C9A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B519D-2274-47B0-BE3A-ED9D77A67113}" type="datetimeFigureOut">
              <a:rPr lang="nl-NL" smtClean="0"/>
              <a:t>16-10-2019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39AF5188-BE27-4239-AFB4-AC558E5B0B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2198BA10-EB00-4CE3-8BDA-18F58F3AA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F9743-6FFD-4E2C-95EC-D60B21CF384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320091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Tm="10000">
        <p:fade/>
      </p:transition>
    </mc:Choice>
    <mc:Fallback>
      <p:transition spd="slow" advTm="10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D6A68905-A0F6-4414-84A4-0392EE7C4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B519D-2274-47B0-BE3A-ED9D77A67113}" type="datetimeFigureOut">
              <a:rPr lang="nl-NL" smtClean="0"/>
              <a:t>16-10-2019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A4B0D4BC-C7D6-4294-8E17-2017282FB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975758A-6D5F-4821-87A6-792A64CA6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F9743-6FFD-4E2C-95EC-D60B21CF384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364913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Tm="10000">
        <p:fade/>
      </p:transition>
    </mc:Choice>
    <mc:Fallback>
      <p:transition spd="slow" advTm="10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A9CAC5-E2B3-46AF-BC83-84677058A8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43C6C2F-9928-41B3-B135-AA08C7015A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00DF00E9-AE42-41E3-B15D-A4B6D98D2D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F2DA88E5-D0CB-4D29-94B1-A62F895460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B519D-2274-47B0-BE3A-ED9D77A67113}" type="datetimeFigureOut">
              <a:rPr lang="nl-NL" smtClean="0"/>
              <a:t>16-10-2019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A507B3ED-8A25-47E8-957C-70496C3B13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DE5DC8BD-3F36-47E8-963C-998189D13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F9743-6FFD-4E2C-95EC-D60B21CF384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944242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Tm="10000">
        <p:fade/>
      </p:transition>
    </mc:Choice>
    <mc:Fallback>
      <p:transition spd="slow" advTm="10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746B98-562B-42A3-ADB8-E2BF7D245E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183E5404-72F8-486D-BD54-CAF93ABE22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12DF125C-91F4-4F1A-B21C-70D41E01CE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6AD915A-490A-4A01-B5C6-B3D5D9756C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B519D-2274-47B0-BE3A-ED9D77A67113}" type="datetimeFigureOut">
              <a:rPr lang="nl-NL" smtClean="0"/>
              <a:t>16-10-2019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762FCA2E-BC77-4ABD-96C4-964CC50D63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18CD517-DBE6-4FC5-B990-542C633C9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F9743-6FFD-4E2C-95EC-D60B21CF384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801058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Tm="10000">
        <p:fade/>
      </p:transition>
    </mc:Choice>
    <mc:Fallback>
      <p:transition spd="slow" advTm="10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10126729-F6DE-488E-AD56-A155D18EF5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E90325D-BE8B-40DC-BE3F-B3AC939930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7792290-56A8-495D-B7F5-291CBF6706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5B519D-2274-47B0-BE3A-ED9D77A67113}" type="datetimeFigureOut">
              <a:rPr lang="nl-NL" smtClean="0"/>
              <a:t>16-10-2019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96357A8-AF79-4CBC-8580-3D85EA36CB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CE098A2-C396-4F8A-89CA-A0DF08107C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FF9743-6FFD-4E2C-95EC-D60B21CF384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53882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2500" advTm="10000">
        <p:fade/>
      </p:transition>
    </mc:Choice>
    <mc:Fallback>
      <p:transition spd="slow" advTm="10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6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8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4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8.jpeg"/><Relationship Id="rId5" Type="http://schemas.openxmlformats.org/officeDocument/2006/relationships/image" Target="../media/image57.jpg"/><Relationship Id="rId4" Type="http://schemas.openxmlformats.org/officeDocument/2006/relationships/image" Target="../media/image56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7" Type="http://schemas.openxmlformats.org/officeDocument/2006/relationships/image" Target="../media/image6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3.jpeg"/><Relationship Id="rId5" Type="http://schemas.openxmlformats.org/officeDocument/2006/relationships/image" Target="../media/image72.jpeg"/><Relationship Id="rId4" Type="http://schemas.openxmlformats.org/officeDocument/2006/relationships/image" Target="../media/image71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5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7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9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1.jp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6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0.jpg"/><Relationship Id="rId5" Type="http://schemas.openxmlformats.org/officeDocument/2006/relationships/image" Target="../media/image89.jpeg"/><Relationship Id="rId4" Type="http://schemas.openxmlformats.org/officeDocument/2006/relationships/image" Target="../media/image88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2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6000" b="-5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E3F880C-CC9F-4277-9A56-A9C497E045B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17F514F5-B43C-41A9-B9CF-1B4BB9FBC74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nl-NL" sz="4400" b="1" dirty="0" err="1">
                <a:latin typeface="Book Antiqua" panose="02040602050305030304" pitchFamily="18" charset="0"/>
              </a:rPr>
              <a:t>Crok&amp;Laan</a:t>
            </a:r>
            <a:r>
              <a:rPr lang="nl-NL" sz="4400" b="1" dirty="0">
                <a:latin typeface="Book Antiqua" panose="02040602050305030304" pitchFamily="18" charset="0"/>
              </a:rPr>
              <a:t>  1891</a:t>
            </a:r>
          </a:p>
          <a:p>
            <a:r>
              <a:rPr lang="nl-NL" sz="4400" b="1" dirty="0" err="1">
                <a:latin typeface="Book Antiqua" panose="02040602050305030304" pitchFamily="18" charset="0"/>
              </a:rPr>
              <a:t>Bunge</a:t>
            </a:r>
            <a:r>
              <a:rPr lang="nl-NL" sz="4400" b="1" dirty="0">
                <a:latin typeface="Book Antiqua" panose="02040602050305030304" pitchFamily="18" charset="0"/>
              </a:rPr>
              <a:t> </a:t>
            </a:r>
            <a:r>
              <a:rPr lang="nl-NL" sz="4400" b="1" dirty="0" err="1">
                <a:latin typeface="Book Antiqua" panose="02040602050305030304" pitchFamily="18" charset="0"/>
              </a:rPr>
              <a:t>LodersCroklaan</a:t>
            </a:r>
            <a:r>
              <a:rPr lang="nl-NL" sz="4400" b="1" dirty="0">
                <a:latin typeface="Book Antiqua" panose="02040602050305030304" pitchFamily="18" charset="0"/>
              </a:rPr>
              <a:t>  2019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285217CE-3390-4CDA-8130-5ABE603978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985" y="542924"/>
            <a:ext cx="11198980" cy="2806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5302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Tm="10000">
        <p:fade/>
      </p:transition>
    </mc:Choice>
    <mc:Fallback>
      <p:transition spd="slow" advTm="1000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6000" b="-5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B4F89537-C73E-4932-A03F-97730B4A5E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85850"/>
            <a:ext cx="12192000" cy="468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0699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Tm="10000">
        <p:fade/>
      </p:transition>
    </mc:Choice>
    <mc:Fallback>
      <p:transition spd="slow" advTm="1000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6000" b="-5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798B2F-E1D4-4BC4-8574-D05B7077A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97849"/>
          </a:xfrm>
        </p:spPr>
        <p:txBody>
          <a:bodyPr>
            <a:normAutofit fontScale="90000"/>
          </a:bodyPr>
          <a:lstStyle/>
          <a:p>
            <a:r>
              <a:rPr lang="nl-NL" dirty="0"/>
              <a:t>                              </a:t>
            </a:r>
            <a:r>
              <a:rPr lang="nl-NL" sz="9600" b="1" dirty="0">
                <a:latin typeface="Book Antiqua" panose="02040602050305030304" pitchFamily="18" charset="0"/>
              </a:rPr>
              <a:t>1910</a:t>
            </a:r>
            <a:endParaRPr lang="nl-NL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839" y="1646444"/>
            <a:ext cx="4336420" cy="495276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7608" y="1646444"/>
            <a:ext cx="6599926" cy="4904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7483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Tm="10000">
        <p:fade/>
      </p:transition>
    </mc:Choice>
    <mc:Fallback>
      <p:transition spd="slow" advTm="1000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6000" b="-5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859" y="1359671"/>
            <a:ext cx="3291841" cy="524848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3218" y="257888"/>
            <a:ext cx="3505130" cy="523469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8310" y="1684484"/>
            <a:ext cx="3496056" cy="5047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8895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Tm="10000">
        <p:fade/>
      </p:transition>
    </mc:Choice>
    <mc:Fallback>
      <p:transition spd="slow" advTm="1000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6000" b="-5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07CCEBC4-33E3-4CC3-97E4-D723863B91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8128" y="41148"/>
            <a:ext cx="6059424" cy="6816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4851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Tm="10000">
        <p:fade/>
      </p:transition>
    </mc:Choice>
    <mc:Fallback>
      <p:transition spd="slow" advTm="1000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6000" b="-5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BC4B30-CF36-44DC-A71E-D5DFC24A13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66860"/>
          </a:xfrm>
        </p:spPr>
        <p:txBody>
          <a:bodyPr>
            <a:normAutofit fontScale="90000"/>
          </a:bodyPr>
          <a:lstStyle/>
          <a:p>
            <a:r>
              <a:rPr lang="nl-NL" dirty="0"/>
              <a:t>                               </a:t>
            </a:r>
            <a:r>
              <a:rPr lang="nl-NL" sz="9600" b="1" dirty="0">
                <a:latin typeface="Book Antiqua" panose="02040602050305030304" pitchFamily="18" charset="0"/>
              </a:rPr>
              <a:t>1916</a:t>
            </a:r>
            <a:endParaRPr lang="nl-NL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0098" y="1995307"/>
            <a:ext cx="9144000" cy="433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3621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Tm="10000">
        <p:fade/>
      </p:transition>
    </mc:Choice>
    <mc:Fallback>
      <p:transition spd="slow" advTm="1000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6000" b="-5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5C44F22-B9E7-4E85-9E64-8D5BFB94A5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1280795"/>
          </a:xfrm>
        </p:spPr>
        <p:txBody>
          <a:bodyPr>
            <a:normAutofit fontScale="90000"/>
          </a:bodyPr>
          <a:lstStyle/>
          <a:p>
            <a:r>
              <a:rPr lang="nl-NL" dirty="0"/>
              <a:t>                                   </a:t>
            </a:r>
            <a:r>
              <a:rPr lang="nl-NL" sz="9600" b="1" dirty="0">
                <a:latin typeface="Book Antiqua" panose="02040602050305030304" pitchFamily="18" charset="0"/>
              </a:rPr>
              <a:t>1927</a:t>
            </a:r>
            <a:br>
              <a:rPr lang="nl-NL" sz="9600" b="1" dirty="0">
                <a:latin typeface="Book Antiqua" panose="02040602050305030304" pitchFamily="18" charset="0"/>
              </a:rPr>
            </a:br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DE3FF17E-24EE-4818-8DB6-C4FA6FAC66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661" y="1005522"/>
            <a:ext cx="3825896" cy="5590350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4161F487-561D-4B19-A826-56004E66D7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3520" y="1771834"/>
            <a:ext cx="6303264" cy="4057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05940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Tm="10000">
        <p:fade/>
      </p:transition>
    </mc:Choice>
    <mc:Fallback>
      <p:transition spd="slow" advTm="10000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0000">
              <a:srgbClr val="FF00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Titel 1">
            <a:extLst>
              <a:ext uri="{FF2B5EF4-FFF2-40B4-BE49-F238E27FC236}">
                <a16:creationId xmlns:a16="http://schemas.microsoft.com/office/drawing/2014/main" id="{72224AE7-FDE7-45E4-A6D4-3702B218A7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61339"/>
          </a:xfrm>
        </p:spPr>
        <p:txBody>
          <a:bodyPr>
            <a:normAutofit fontScale="90000"/>
          </a:bodyPr>
          <a:lstStyle/>
          <a:p>
            <a:r>
              <a:rPr lang="nl-NL" dirty="0"/>
              <a:t>                                   </a:t>
            </a:r>
            <a:r>
              <a:rPr lang="nl-NL" sz="9600" b="1" dirty="0">
                <a:latin typeface="Book Antiqua" panose="02040602050305030304" pitchFamily="18" charset="0"/>
              </a:rPr>
              <a:t>1927</a:t>
            </a:r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344E151F-1CCD-4929-BE53-E48C107772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776" y="1536191"/>
            <a:ext cx="5827536" cy="4179437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6B15C7F7-9ECA-4AEC-B45D-9473C55BBB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4133" y="2916936"/>
            <a:ext cx="5630091" cy="3941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210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Tm="10000">
        <p:fade/>
      </p:transition>
    </mc:Choice>
    <mc:Fallback>
      <p:transition spd="slow" advTm="1000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6000" b="-5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DC31BF2E-796D-4E09-A177-C88146F1E4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5648" y="79532"/>
            <a:ext cx="8290052" cy="6397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939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Tm="10000">
        <p:fade/>
      </p:transition>
    </mc:Choice>
    <mc:Fallback>
      <p:transition spd="slow" advTm="10000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6000" b="-5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A23BC4-C77B-424D-B37D-CB1E2A79C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072" y="182245"/>
            <a:ext cx="10515600" cy="1427099"/>
          </a:xfrm>
        </p:spPr>
        <p:txBody>
          <a:bodyPr/>
          <a:lstStyle/>
          <a:p>
            <a:r>
              <a:rPr lang="nl-NL" dirty="0"/>
              <a:t>  </a:t>
            </a:r>
            <a:r>
              <a:rPr lang="nl-NL" sz="9600" b="1" dirty="0">
                <a:latin typeface="Book Antiqua" panose="02040602050305030304" pitchFamily="18" charset="0"/>
              </a:rPr>
              <a:t>1936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07619EB7-2966-45AF-9627-2F0138B143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5856" y="286276"/>
            <a:ext cx="5766816" cy="6571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062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Tm="10000">
        <p:fade/>
      </p:transition>
    </mc:Choice>
    <mc:Fallback>
      <p:transition spd="slow" advTm="10000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6000" b="-5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20AE4C-31A8-4BC8-96F9-0A03DFCEB5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/>
              <a:t>                     </a:t>
            </a:r>
            <a:r>
              <a:rPr lang="nl-NL" sz="9600" b="1" dirty="0">
                <a:latin typeface="Book Antiqua" panose="02040602050305030304" pitchFamily="18" charset="0"/>
              </a:rPr>
              <a:t>1941 – 1945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A96BE21-4D20-4131-BD11-AF1FB82D56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  <a:p>
            <a:endParaRPr lang="nl-NL" dirty="0"/>
          </a:p>
          <a:p>
            <a:r>
              <a:rPr lang="nl-NL" sz="4000" b="1" dirty="0">
                <a:latin typeface="Book Antiqua" panose="02040602050305030304" pitchFamily="18" charset="0"/>
              </a:rPr>
              <a:t>Kantongerechtszitting uit DE 7000 – </a:t>
            </a:r>
            <a:r>
              <a:rPr lang="nl-NL" sz="4000" b="1" dirty="0" err="1">
                <a:latin typeface="Book Antiqua" panose="02040602050305030304" pitchFamily="18" charset="0"/>
              </a:rPr>
              <a:t>Zaanlandsche</a:t>
            </a:r>
            <a:r>
              <a:rPr lang="nl-NL" sz="4000" b="1" dirty="0">
                <a:latin typeface="Book Antiqua" panose="02040602050305030304" pitchFamily="18" charset="0"/>
              </a:rPr>
              <a:t> Courant – vrijdag 9 mei 1941.</a:t>
            </a:r>
          </a:p>
        </p:txBody>
      </p:sp>
    </p:spTree>
    <p:extLst>
      <p:ext uri="{BB962C8B-B14F-4D97-AF65-F5344CB8AC3E}">
        <p14:creationId xmlns:p14="http://schemas.microsoft.com/office/powerpoint/2010/main" val="17044389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Tm="10000">
        <p:fade/>
      </p:transition>
    </mc:Choice>
    <mc:Fallback>
      <p:transition spd="slow" advTm="10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6000" b="-5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3787F7-EB27-4CF0-96D6-3863A0ED09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341147"/>
          </a:xfrm>
        </p:spPr>
        <p:txBody>
          <a:bodyPr/>
          <a:lstStyle/>
          <a:p>
            <a:r>
              <a:rPr lang="nl-NL" dirty="0"/>
              <a:t>                      </a:t>
            </a:r>
            <a:r>
              <a:rPr lang="nl-NL" b="1" dirty="0">
                <a:latin typeface="Book Antiqua" panose="02040602050305030304" pitchFamily="18" charset="0"/>
              </a:rPr>
              <a:t>Meeuwes Dirk Pool</a:t>
            </a:r>
            <a:br>
              <a:rPr lang="nl-NL" b="1" dirty="0">
                <a:latin typeface="Book Antiqua" panose="02040602050305030304" pitchFamily="18" charset="0"/>
              </a:rPr>
            </a:br>
            <a:r>
              <a:rPr lang="nl-NL" b="1" dirty="0">
                <a:latin typeface="Book Antiqua" panose="02040602050305030304" pitchFamily="18" charset="0"/>
              </a:rPr>
              <a:t>                          1969</a:t>
            </a:r>
            <a:br>
              <a:rPr lang="nl-NL" b="1" dirty="0">
                <a:latin typeface="Book Antiqua" panose="02040602050305030304" pitchFamily="18" charset="0"/>
              </a:rPr>
            </a:br>
            <a:r>
              <a:rPr lang="nl-NL" b="1" dirty="0">
                <a:latin typeface="Book Antiqua" panose="02040602050305030304" pitchFamily="18" charset="0"/>
              </a:rPr>
              <a:t>                          2014</a:t>
            </a:r>
            <a:endParaRPr lang="nl-NL" b="1" dirty="0"/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B96159AE-36A4-48A0-ADCB-A9A94357DB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" y="151728"/>
            <a:ext cx="2328672" cy="3248930"/>
          </a:xfr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E9EE0B64-187A-456F-A421-828E69019B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7364" y="3256676"/>
            <a:ext cx="1906816" cy="3392912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AA318B56-975D-45C7-8E6F-C2A4B0C88BB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399" y="3966210"/>
            <a:ext cx="3596676" cy="2526665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3740EC2E-CD14-4B62-BD1F-960BCD4E4D3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5780" y="151728"/>
            <a:ext cx="3208020" cy="2406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3817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Tm="10000">
        <p:fade/>
      </p:transition>
    </mc:Choice>
    <mc:Fallback>
      <p:transition spd="slow" advTm="10000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6000" b="-5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8DA23494-B605-4ED1-A6D1-65197DBD0A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73531"/>
          </a:xfrm>
        </p:spPr>
        <p:txBody>
          <a:bodyPr>
            <a:normAutofit fontScale="90000"/>
          </a:bodyPr>
          <a:lstStyle/>
          <a:p>
            <a:br>
              <a:rPr lang="nl-NL" dirty="0"/>
            </a:br>
            <a:br>
              <a:rPr lang="nl-NL" dirty="0"/>
            </a:br>
            <a:r>
              <a:rPr lang="nl-NL" dirty="0"/>
              <a:t>                                    </a:t>
            </a:r>
            <a:r>
              <a:rPr lang="nl-NL" sz="9600" b="1" dirty="0">
                <a:latin typeface="Book Antiqua" panose="02040602050305030304" pitchFamily="18" charset="0"/>
              </a:rPr>
              <a:t>1950</a:t>
            </a:r>
            <a:br>
              <a:rPr lang="nl-NL" dirty="0"/>
            </a:br>
            <a:br>
              <a:rPr lang="nl-NL" dirty="0"/>
            </a:br>
            <a:endParaRPr lang="nl-NL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231" y="1268082"/>
            <a:ext cx="3583873" cy="250166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6847" y="2399032"/>
            <a:ext cx="3958306" cy="263968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3305" y="2399032"/>
            <a:ext cx="2784177" cy="4046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3381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Tm="10000">
        <p:fade/>
      </p:transition>
    </mc:Choice>
    <mc:Fallback>
      <p:transition spd="slow" advTm="10000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0000">
              <a:srgbClr val="FF00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99A4E2-1FAC-4B6F-87B9-D730C4008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32027"/>
          </a:xfrm>
        </p:spPr>
        <p:txBody>
          <a:bodyPr>
            <a:normAutofit fontScale="90000"/>
          </a:bodyPr>
          <a:lstStyle/>
          <a:p>
            <a:r>
              <a:rPr lang="nl-NL" dirty="0"/>
              <a:t>                                    </a:t>
            </a:r>
            <a:r>
              <a:rPr lang="nl-NL" sz="9600" b="1" dirty="0">
                <a:latin typeface="Book Antiqua" panose="02040602050305030304" pitchFamily="18" charset="0"/>
              </a:rPr>
              <a:t>1951</a:t>
            </a:r>
            <a:endParaRPr lang="nl-NL" dirty="0">
              <a:latin typeface="Book Antiqua" panose="02040602050305030304" pitchFamily="18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142E4AA5-948F-4AAE-A66F-E4EE1162B7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4144" y="1375144"/>
            <a:ext cx="7746199" cy="5482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7297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Tm="10000">
        <p:fade/>
      </p:transition>
    </mc:Choice>
    <mc:Fallback>
      <p:transition spd="slow" advTm="10000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6000" b="-5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2E740677-F848-4129-9D5F-A8529D36B5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6005083" cy="4084320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FD5A9DE3-219F-4A1D-9027-AFD1A950D2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2848" y="2391791"/>
            <a:ext cx="6169152" cy="4466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0675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Tm="10000">
        <p:fade/>
      </p:transition>
    </mc:Choice>
    <mc:Fallback>
      <p:transition spd="slow" advTm="10000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6000" b="-5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3301808E-7A61-4F4C-B99B-B3DB3EE562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90688"/>
            <a:ext cx="12192000" cy="4764690"/>
          </a:xfrm>
          <a:prstGeom prst="rect">
            <a:avLst/>
          </a:prstGeom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9D3ABBA5-1303-45C4-8E07-0931006BA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b="1" dirty="0">
                <a:latin typeface="Book Antiqua" panose="02040602050305030304" pitchFamily="18" charset="0"/>
              </a:rPr>
              <a:t>           </a:t>
            </a:r>
            <a:r>
              <a:rPr lang="nl-NL" sz="5300" b="1" dirty="0">
                <a:latin typeface="Book Antiqua" panose="02040602050305030304" pitchFamily="18" charset="0"/>
              </a:rPr>
              <a:t>De Vrede te Knollendam</a:t>
            </a:r>
          </a:p>
        </p:txBody>
      </p:sp>
    </p:spTree>
    <p:extLst>
      <p:ext uri="{BB962C8B-B14F-4D97-AF65-F5344CB8AC3E}">
        <p14:creationId xmlns:p14="http://schemas.microsoft.com/office/powerpoint/2010/main" val="28202732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Tm="10000">
        <p:fade/>
      </p:transition>
    </mc:Choice>
    <mc:Fallback>
      <p:transition spd="slow" advTm="10000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6000" b="-5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84A95726-D03D-499B-B4E0-37E0BD0026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111" y="367980"/>
            <a:ext cx="8834805" cy="6093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9600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Tm="10000">
        <p:fade/>
      </p:transition>
    </mc:Choice>
    <mc:Fallback>
      <p:transition spd="slow" advTm="10000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6000" b="-5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DB119841-113B-4263-98CF-236DBBC1C7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931" y="579763"/>
            <a:ext cx="11633269" cy="5723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1447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Tm="10000">
        <p:fade/>
      </p:transition>
    </mc:Choice>
    <mc:Fallback>
      <p:transition spd="slow" advTm="10000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6000" b="-5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F4E2A79F-B795-470C-A6E5-627B56382E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8373" y="0"/>
            <a:ext cx="4127087" cy="6772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6407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Tm="10000">
        <p:fade/>
      </p:transition>
    </mc:Choice>
    <mc:Fallback>
      <p:transition spd="slow" advTm="10000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6000" b="-5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278" y="429450"/>
            <a:ext cx="5111496" cy="358749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0180" y="2897057"/>
            <a:ext cx="5160264" cy="363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8321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Tm="10000">
        <p:fade/>
      </p:transition>
    </mc:Choice>
    <mc:Fallback>
      <p:transition spd="slow" advTm="10000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6000" b="-5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4242" y="1354347"/>
            <a:ext cx="7035224" cy="4599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7516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Tm="10000">
        <p:fade/>
      </p:transition>
    </mc:Choice>
    <mc:Fallback>
      <p:transition spd="slow" advTm="10000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6000" b="-5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AD511909-0031-4268-A43A-2CC5FB9683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latin typeface="Book Antiqua" panose="02040602050305030304" pitchFamily="18" charset="0"/>
              </a:rPr>
              <a:t>                 1957 bouw Vetfabriek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573" y="1346479"/>
            <a:ext cx="3325950" cy="231112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7192" y="2270926"/>
            <a:ext cx="3140634" cy="23111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0338" y="4187332"/>
            <a:ext cx="3135364" cy="2316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7454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Tm="10000">
        <p:fade/>
      </p:transition>
    </mc:Choice>
    <mc:Fallback>
      <p:transition spd="slow" advTm="10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6000" b="-5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E852BB80-337B-46ED-834B-BD1E1C697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92875"/>
          </a:xfrm>
        </p:spPr>
        <p:txBody>
          <a:bodyPr>
            <a:normAutofit/>
          </a:bodyPr>
          <a:lstStyle/>
          <a:p>
            <a:r>
              <a:rPr lang="nl-NL" sz="9600" dirty="0">
                <a:latin typeface="Book Antiqua" panose="02040602050305030304" pitchFamily="18" charset="0"/>
              </a:rPr>
              <a:t>            </a:t>
            </a:r>
            <a:r>
              <a:rPr lang="nl-NL" sz="9600" b="1" dirty="0">
                <a:latin typeface="Book Antiqua" panose="02040602050305030304" pitchFamily="18" charset="0"/>
              </a:rPr>
              <a:t> 1692  </a:t>
            </a:r>
            <a:br>
              <a:rPr lang="nl-NL" sz="9600" b="1" dirty="0">
                <a:latin typeface="Book Antiqua" panose="02040602050305030304" pitchFamily="18" charset="0"/>
              </a:rPr>
            </a:br>
            <a:r>
              <a:rPr lang="nl-NL" b="1" dirty="0">
                <a:latin typeface="Book Antiqua" panose="02040602050305030304" pitchFamily="18" charset="0"/>
              </a:rPr>
              <a:t>                       De Vier Winden</a:t>
            </a:r>
            <a:r>
              <a:rPr lang="nl-NL" sz="9600" b="1" dirty="0">
                <a:latin typeface="Book Antiqua" panose="02040602050305030304" pitchFamily="18" charset="0"/>
              </a:rPr>
              <a:t>   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35595253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Tm="10000">
        <p:fade/>
      </p:transition>
    </mc:Choice>
    <mc:Fallback>
      <p:transition spd="slow" advTm="10000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6000" b="-5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0467707C-E889-4F97-8BAC-73F33E00D7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860" y="694078"/>
            <a:ext cx="3989768" cy="5469844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257C3A34-0995-4E22-9B8D-4A357A8844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3700" y="694078"/>
            <a:ext cx="4065270" cy="5469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1706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Tm="10000">
        <p:fade/>
      </p:transition>
    </mc:Choice>
    <mc:Fallback>
      <p:transition spd="slow" advTm="10000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6000" b="-5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FB2525-3B89-4560-8078-EE51ACF03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                             </a:t>
            </a:r>
            <a:r>
              <a:rPr lang="nl-NL" dirty="0">
                <a:latin typeface="Book Antiqua" panose="02040602050305030304" pitchFamily="18" charset="0"/>
              </a:rPr>
              <a:t>Tankwagen</a:t>
            </a:r>
            <a:endParaRPr lang="nl-NL" b="1" dirty="0">
              <a:latin typeface="Book Antiqua" panose="0204060205030503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25" y="1264334"/>
            <a:ext cx="5570473" cy="342824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2004" y="2781635"/>
            <a:ext cx="5258387" cy="3428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0915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Tm="10000">
        <p:fade/>
      </p:transition>
    </mc:Choice>
    <mc:Fallback>
      <p:transition spd="slow" advTm="10000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6000" b="-5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F6D64E-3C34-4ECA-AEEC-52C89F0DBE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    </a:t>
            </a:r>
            <a:r>
              <a:rPr lang="nl-NL" dirty="0">
                <a:latin typeface="Book Antiqua" panose="02040602050305030304" pitchFamily="18" charset="0"/>
              </a:rPr>
              <a:t>1962 bouw geraffineerd </a:t>
            </a:r>
            <a:r>
              <a:rPr lang="nl-NL" dirty="0" err="1">
                <a:latin typeface="Book Antiqua" panose="02040602050305030304" pitchFamily="18" charset="0"/>
              </a:rPr>
              <a:t>tankenpark</a:t>
            </a:r>
            <a:endParaRPr lang="nl-NL" dirty="0">
              <a:latin typeface="Book Antiqua" panose="0204060205030503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568" y="1832184"/>
            <a:ext cx="2827357" cy="40661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3680" y="3513640"/>
            <a:ext cx="4770120" cy="3066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7702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Tm="10000">
        <p:fade/>
      </p:transition>
    </mc:Choice>
    <mc:Fallback>
      <p:transition spd="slow" advTm="10000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6000" b="-5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CF4C9A-A715-451B-97B6-CBE5A8EC3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70377"/>
          </a:xfrm>
        </p:spPr>
        <p:txBody>
          <a:bodyPr/>
          <a:lstStyle/>
          <a:p>
            <a:r>
              <a:rPr lang="nl-NL" dirty="0">
                <a:latin typeface="Book Antiqua" panose="02040602050305030304" pitchFamily="18" charset="0"/>
              </a:rPr>
              <a:t>                               </a:t>
            </a:r>
            <a:r>
              <a:rPr lang="nl-NL" dirty="0" err="1">
                <a:latin typeface="Book Antiqua" panose="02040602050305030304" pitchFamily="18" charset="0"/>
              </a:rPr>
              <a:t>Zenith</a:t>
            </a:r>
            <a:endParaRPr lang="nl-NL" dirty="0">
              <a:latin typeface="Book Antiqua" panose="0204060205030503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479" y="1484158"/>
            <a:ext cx="2989532" cy="204305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4311" y="3001618"/>
            <a:ext cx="2575560" cy="341680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2129" y="1284961"/>
            <a:ext cx="3514344" cy="244144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0186" y="3916392"/>
            <a:ext cx="2904744" cy="2843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4167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Tm="10000">
        <p:fade/>
      </p:transition>
    </mc:Choice>
    <mc:Fallback>
      <p:transition spd="slow" advTm="10000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6000" b="-5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B8DEDE3E-ABF4-4D87-A586-9A3B2E1173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71324"/>
          </a:xfrm>
        </p:spPr>
        <p:txBody>
          <a:bodyPr>
            <a:normAutofit fontScale="90000"/>
          </a:bodyPr>
          <a:lstStyle/>
          <a:p>
            <a:br>
              <a:rPr lang="nl-NL" dirty="0"/>
            </a:br>
            <a:endParaRPr lang="nl-NL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36479F8E-5C8D-4065-84FC-BAA1F0E6CD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759775"/>
            <a:ext cx="5157787" cy="520385"/>
          </a:xfrm>
        </p:spPr>
        <p:txBody>
          <a:bodyPr/>
          <a:lstStyle/>
          <a:p>
            <a:r>
              <a:rPr lang="nl-NL" dirty="0"/>
              <a:t>Wilhelmina</a:t>
            </a: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117" y="1804988"/>
            <a:ext cx="4672396" cy="4384675"/>
          </a:xfrm>
        </p:spPr>
      </p:pic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8AEAE67C-70F9-4A69-BA7A-6C0B67B3D2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759775"/>
            <a:ext cx="5183188" cy="520385"/>
          </a:xfrm>
        </p:spPr>
        <p:txBody>
          <a:bodyPr/>
          <a:lstStyle/>
          <a:p>
            <a:r>
              <a:rPr lang="nl-NL" dirty="0"/>
              <a:t>Volharding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0257" y="1804988"/>
            <a:ext cx="4107073" cy="4384675"/>
          </a:xfrm>
        </p:spPr>
      </p:pic>
    </p:spTree>
    <p:extLst>
      <p:ext uri="{BB962C8B-B14F-4D97-AF65-F5344CB8AC3E}">
        <p14:creationId xmlns:p14="http://schemas.microsoft.com/office/powerpoint/2010/main" val="20820591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Tm="10000">
        <p:fade/>
      </p:transition>
    </mc:Choice>
    <mc:Fallback>
      <p:transition spd="slow" advTm="10000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6000" b="-5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B417E067-C889-46D8-9C64-7240C820D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68731"/>
          </a:xfrm>
        </p:spPr>
        <p:txBody>
          <a:bodyPr/>
          <a:lstStyle/>
          <a:p>
            <a:r>
              <a:rPr lang="nl-NL" dirty="0">
                <a:latin typeface="Book Antiqua" panose="02040602050305030304" pitchFamily="18" charset="0"/>
              </a:rPr>
              <a:t>                 1966 bouw </a:t>
            </a:r>
            <a:r>
              <a:rPr lang="nl-NL" dirty="0" err="1">
                <a:latin typeface="Book Antiqua" panose="02040602050305030304" pitchFamily="18" charset="0"/>
              </a:rPr>
              <a:t>Girdler</a:t>
            </a:r>
            <a:endParaRPr lang="nl-NL" dirty="0">
              <a:latin typeface="Book Antiqua" panose="0204060205030503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72" y="1053055"/>
            <a:ext cx="1794179" cy="187888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2980" y="1296090"/>
            <a:ext cx="2828544" cy="302361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5153" y="2263284"/>
            <a:ext cx="2846832" cy="298704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4292" y="2931938"/>
            <a:ext cx="2631946" cy="3668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3298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Tm="10000">
        <p:fade/>
      </p:transition>
    </mc:Choice>
    <mc:Fallback>
      <p:transition spd="slow" advTm="10000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6000" b="-5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A204694-E12A-40B8-9427-2CD054737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latin typeface="Book Antiqua" panose="02040602050305030304" pitchFamily="18" charset="0"/>
              </a:rPr>
              <a:t>        1968 bouw Harding en TP 68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EC41054E-38DF-43EC-BE88-80FD15DF49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550" y="1366640"/>
            <a:ext cx="7054102" cy="5126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1749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Tm="10000">
        <p:fade/>
      </p:transition>
    </mc:Choice>
    <mc:Fallback>
      <p:transition spd="slow" advTm="10000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6000" b="-5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CFBAF4-5916-4213-B054-C8689E6951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69315"/>
          </a:xfrm>
        </p:spPr>
        <p:txBody>
          <a:bodyPr/>
          <a:lstStyle/>
          <a:p>
            <a:r>
              <a:rPr lang="nl-NL" dirty="0">
                <a:latin typeface="Book Antiqua" panose="02040602050305030304" pitchFamily="18" charset="0"/>
              </a:rPr>
              <a:t>                  1970   De Toekomst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F8E26AFB-D1CB-4164-97DA-55A65BB9A4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8200" y="1341120"/>
            <a:ext cx="7975600" cy="5413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1192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Tm="10000">
        <p:fade/>
      </p:transition>
    </mc:Choice>
    <mc:Fallback>
      <p:transition spd="slow" advTm="10000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6000" b="-5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240" y="241538"/>
            <a:ext cx="1729401" cy="238951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7131" y="1638473"/>
            <a:ext cx="2309838" cy="245275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5297" y="4091224"/>
            <a:ext cx="3072068" cy="222137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4665" y="405440"/>
            <a:ext cx="2253332" cy="295886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8076" y="2406768"/>
            <a:ext cx="1571864" cy="2358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7091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Tm="10000">
        <p:fade/>
      </p:transition>
    </mc:Choice>
    <mc:Fallback>
      <p:transition spd="slow" advTm="10000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6000" b="-5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28B3BF-3E6E-44E0-B704-5ED0D70C76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            </a:t>
            </a:r>
            <a:endParaRPr lang="nl-NL" sz="4400" dirty="0">
              <a:latin typeface="Book Antiqua" panose="02040602050305030304" pitchFamily="18" charset="0"/>
            </a:endParaRP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57DBC04-5E9D-45EE-A936-3AC7A5F360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sz="4400" dirty="0">
                <a:latin typeface="Book Antiqua" panose="02040602050305030304" pitchFamily="18" charset="0"/>
              </a:rPr>
              <a:t>                     </a:t>
            </a:r>
            <a:r>
              <a:rPr lang="nl-NL" sz="4400" dirty="0">
                <a:solidFill>
                  <a:schemeClr val="tx1"/>
                </a:solidFill>
                <a:latin typeface="Book Antiqua" panose="02040602050305030304" pitchFamily="18" charset="0"/>
              </a:rPr>
              <a:t>1972  Unilever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9884F340-5686-4701-B227-860DDA324A0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064" y="1709738"/>
            <a:ext cx="2892427" cy="3188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6462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Tm="10000">
        <p:fade/>
      </p:transition>
    </mc:Choice>
    <mc:Fallback>
      <p:transition spd="slow" advTm="10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6000" b="-5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F68683E6-CC15-416E-8E92-A743729BBF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28032"/>
            <a:ext cx="10515600" cy="2029968"/>
          </a:xfrm>
        </p:spPr>
        <p:txBody>
          <a:bodyPr/>
          <a:lstStyle/>
          <a:p>
            <a:r>
              <a:rPr lang="nl-NL" dirty="0">
                <a:latin typeface="Book Antiqua" panose="02040602050305030304" pitchFamily="18" charset="0"/>
              </a:rPr>
              <a:t>      Het buurtje “de Vier Winden “</a:t>
            </a:r>
          </a:p>
        </p:txBody>
      </p:sp>
      <p:pic>
        <p:nvPicPr>
          <p:cNvPr id="8" name="Tijdelijke aanduiding voor inhoud 7">
            <a:extLst>
              <a:ext uri="{FF2B5EF4-FFF2-40B4-BE49-F238E27FC236}">
                <a16:creationId xmlns:a16="http://schemas.microsoft.com/office/drawing/2014/main" id="{4DD5940B-F4AC-4928-B66D-0D928B6CAA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90" y="144779"/>
            <a:ext cx="9920870" cy="4524757"/>
          </a:xfrm>
        </p:spPr>
      </p:pic>
    </p:spTree>
    <p:extLst>
      <p:ext uri="{BB962C8B-B14F-4D97-AF65-F5344CB8AC3E}">
        <p14:creationId xmlns:p14="http://schemas.microsoft.com/office/powerpoint/2010/main" val="36919580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Tm="10000">
        <p:fade/>
      </p:transition>
    </mc:Choice>
    <mc:Fallback>
      <p:transition spd="slow" advTm="10000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6000" b="-5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30618303-8F05-4A2D-9E66-06A8895A5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3694" y="381230"/>
            <a:ext cx="10515600" cy="1325563"/>
          </a:xfrm>
        </p:spPr>
        <p:txBody>
          <a:bodyPr/>
          <a:lstStyle/>
          <a:p>
            <a:r>
              <a:rPr lang="nl-NL" dirty="0">
                <a:latin typeface="Book Antiqua" panose="02040602050305030304" pitchFamily="18" charset="0"/>
              </a:rPr>
              <a:t>                    1980   De Solvent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805" y="1214168"/>
            <a:ext cx="4043988" cy="269359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4142" y="3485907"/>
            <a:ext cx="4477062" cy="297527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8130" y="1408550"/>
            <a:ext cx="4725985" cy="2999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4860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Tm="10000">
        <p:fade/>
      </p:transition>
    </mc:Choice>
    <mc:Fallback>
      <p:transition spd="slow" advTm="10000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6000" b="-5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D8C192D-993E-41EC-8C96-776708A50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latin typeface="Book Antiqua" panose="02040602050305030304" pitchFamily="18" charset="0"/>
              </a:rPr>
              <a:t>           1982     </a:t>
            </a:r>
            <a:r>
              <a:rPr lang="nl-NL" dirty="0" err="1">
                <a:latin typeface="Book Antiqua" panose="02040602050305030304" pitchFamily="18" charset="0"/>
              </a:rPr>
              <a:t>Raffi</a:t>
            </a:r>
            <a:r>
              <a:rPr lang="nl-NL" dirty="0">
                <a:latin typeface="Book Antiqua" panose="02040602050305030304" pitchFamily="18" charset="0"/>
              </a:rPr>
              <a:t> Master Plan  RMP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180" y="1272022"/>
            <a:ext cx="3016546" cy="215510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9453" y="3259907"/>
            <a:ext cx="3035060" cy="214824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8222" y="1484789"/>
            <a:ext cx="2972044" cy="214824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6158" y="3516963"/>
            <a:ext cx="3699495" cy="2194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7351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Tm="10000">
        <p:fade/>
      </p:transition>
    </mc:Choice>
    <mc:Fallback>
      <p:transition spd="slow" advTm="10000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6000" b="-5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0341344-8477-40EC-95B2-B571CD397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latin typeface="Book Antiqua" panose="02040602050305030304" pitchFamily="18" charset="0"/>
              </a:rPr>
              <a:t>                     1992  De Vrede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38" y="1363232"/>
            <a:ext cx="5087112" cy="364845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6588" y="2827192"/>
            <a:ext cx="5135880" cy="363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1438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Tm="10000">
        <p:fade/>
      </p:transition>
    </mc:Choice>
    <mc:Fallback>
      <p:transition spd="slow" advTm="10000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6000" b="-5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D3D18D-2E1F-4DCC-9DA4-BDFEF5D9E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latin typeface="Book Antiqua" panose="02040602050305030304" pitchFamily="18" charset="0"/>
              </a:rPr>
              <a:t>              1993 Nieuwe Harding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868" y="1427298"/>
            <a:ext cx="5269992" cy="341680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5361" y="1427298"/>
            <a:ext cx="3672840" cy="5269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6819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Tm="10000">
        <p:fade/>
      </p:transition>
    </mc:Choice>
    <mc:Fallback>
      <p:transition spd="slow" advTm="10000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6000" b="-5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DCE8C0-2CA0-48D7-8AA6-35C54CD572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latin typeface="Book Antiqua" panose="02040602050305030304" pitchFamily="18" charset="0"/>
              </a:rPr>
              <a:t>                                 1995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709" y="1200481"/>
            <a:ext cx="3416808" cy="523341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5452" y="1200481"/>
            <a:ext cx="3587496" cy="5343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2384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Tm="10000">
        <p:fade/>
      </p:transition>
    </mc:Choice>
    <mc:Fallback>
      <p:transition spd="slow" advTm="10000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6000" b="-5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7D8DB1-3F15-4963-AA2D-F1FFD01175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             </a:t>
            </a:r>
            <a:r>
              <a:rPr lang="nl-NL" dirty="0">
                <a:latin typeface="Book Antiqua" panose="02040602050305030304" pitchFamily="18" charset="0"/>
              </a:rPr>
              <a:t>1996 Zaan </a:t>
            </a:r>
            <a:r>
              <a:rPr lang="nl-NL" dirty="0" err="1">
                <a:latin typeface="Book Antiqua" panose="02040602050305030304" pitchFamily="18" charset="0"/>
              </a:rPr>
              <a:t>tankenpark</a:t>
            </a:r>
            <a:endParaRPr lang="nl-NL" dirty="0">
              <a:latin typeface="Book Antiqua" panose="02040602050305030304" pitchFamily="18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43E4C191-DE01-4C82-9E1C-31FA595071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679" y="1536192"/>
            <a:ext cx="5224230" cy="3474720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EC81A90C-3A5C-4CB4-9564-37C54B163C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0239" y="2700528"/>
            <a:ext cx="5926127" cy="3948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0104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Tm="10000">
        <p:fade/>
      </p:transition>
    </mc:Choice>
    <mc:Fallback>
      <p:transition spd="slow" advTm="10000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6000" b="-5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AE257E-B418-464A-8AD2-A0280F717D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latin typeface="Book Antiqua" panose="02040602050305030304" pitchFamily="18" charset="0"/>
              </a:rPr>
              <a:t>                                 2002</a:t>
            </a:r>
            <a:br>
              <a:rPr lang="nl-NL" dirty="0">
                <a:latin typeface="Book Antiqua" panose="02040602050305030304" pitchFamily="18" charset="0"/>
              </a:rPr>
            </a:br>
            <a:r>
              <a:rPr lang="nl-NL" dirty="0">
                <a:latin typeface="Book Antiqua" panose="02040602050305030304" pitchFamily="18" charset="0"/>
              </a:rPr>
              <a:t>                      IOI Group </a:t>
            </a:r>
            <a:r>
              <a:rPr lang="nl-NL" dirty="0" err="1">
                <a:latin typeface="Book Antiqua" panose="02040602050305030304" pitchFamily="18" charset="0"/>
              </a:rPr>
              <a:t>Malesie</a:t>
            </a:r>
            <a:endParaRPr lang="nl-NL" dirty="0">
              <a:latin typeface="Book Antiqua" panose="02040602050305030304" pitchFamily="18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E3DF68B1-4ADF-4155-BCFB-07F9D2F1E6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112" y="2672905"/>
            <a:ext cx="11430000" cy="221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7157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Tm="10000">
        <p:fade/>
      </p:transition>
    </mc:Choice>
    <mc:Fallback>
      <p:transition spd="slow" advTm="10000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6000" b="-5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233E727-44BA-4A75-9681-785926459F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        </a:t>
            </a:r>
            <a:r>
              <a:rPr lang="nl-NL" dirty="0">
                <a:latin typeface="Book Antiqua" panose="02040602050305030304" pitchFamily="18" charset="0"/>
              </a:rPr>
              <a:t>IOI </a:t>
            </a:r>
            <a:r>
              <a:rPr lang="nl-NL" dirty="0" err="1">
                <a:latin typeface="Book Antiqua" panose="02040602050305030304" pitchFamily="18" charset="0"/>
              </a:rPr>
              <a:t>LodersCroklaan</a:t>
            </a:r>
            <a:r>
              <a:rPr lang="nl-NL" dirty="0">
                <a:latin typeface="Book Antiqua" panose="02040602050305030304" pitchFamily="18" charset="0"/>
              </a:rPr>
              <a:t>  Maasvlakte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47137769-74C5-4BF7-B486-80E31EBCF0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4067" y="1284283"/>
            <a:ext cx="7423865" cy="5573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441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Tm="10000">
        <p:fade/>
      </p:transition>
    </mc:Choice>
    <mc:Fallback>
      <p:transition spd="slow" advTm="10000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6000" b="-5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F53DEC6E-67C5-4414-93BD-DAA2324E86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064" y="681089"/>
            <a:ext cx="11448541" cy="5495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8186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Tm="10000">
        <p:fade/>
      </p:transition>
    </mc:Choice>
    <mc:Fallback>
      <p:transition spd="slow" advTm="10000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6000" b="-5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53CB2A01-8847-41F4-8B68-72AE78A9C9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648" y="316992"/>
            <a:ext cx="5321808" cy="3547872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142A538F-7C71-4C89-947C-BEABE95121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0528" y="2889504"/>
            <a:ext cx="4730496" cy="3547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8196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Tm="10000">
        <p:fade/>
      </p:transition>
    </mc:Choice>
    <mc:Fallback>
      <p:transition spd="slow" advTm="10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6000" b="-5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D4C7B7-CADD-42A9-8759-19ED33C0CF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395595"/>
          </a:xfrm>
        </p:spPr>
        <p:txBody>
          <a:bodyPr>
            <a:normAutofit/>
          </a:bodyPr>
          <a:lstStyle/>
          <a:p>
            <a:r>
              <a:rPr lang="nl-NL" sz="8000" b="1" dirty="0"/>
              <a:t>                 </a:t>
            </a:r>
            <a:r>
              <a:rPr lang="nl-NL" sz="9600" b="1" dirty="0">
                <a:latin typeface="Book Antiqua" panose="02040602050305030304" pitchFamily="18" charset="0"/>
              </a:rPr>
              <a:t>1843</a:t>
            </a:r>
            <a:br>
              <a:rPr lang="nl-NL" sz="9600" b="1" dirty="0">
                <a:latin typeface="Book Antiqua" panose="02040602050305030304" pitchFamily="18" charset="0"/>
              </a:rPr>
            </a:br>
            <a:r>
              <a:rPr lang="nl-NL" sz="9600" b="1" dirty="0">
                <a:latin typeface="Book Antiqua" panose="02040602050305030304" pitchFamily="18" charset="0"/>
              </a:rPr>
              <a:t>           </a:t>
            </a:r>
            <a:r>
              <a:rPr lang="nl-NL" b="1" dirty="0">
                <a:latin typeface="Book Antiqua" panose="02040602050305030304" pitchFamily="18" charset="0"/>
              </a:rPr>
              <a:t>Teunis </a:t>
            </a:r>
            <a:r>
              <a:rPr lang="nl-NL" b="1" dirty="0" err="1">
                <a:latin typeface="Book Antiqua" panose="02040602050305030304" pitchFamily="18" charset="0"/>
              </a:rPr>
              <a:t>Crok</a:t>
            </a:r>
            <a:endParaRPr lang="nl-NL" sz="8000" b="1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C03AF25-8252-4AEC-AA3B-D05EDC43CE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697729"/>
            <a:ext cx="10515600" cy="1536383"/>
          </a:xfrm>
        </p:spPr>
        <p:txBody>
          <a:bodyPr/>
          <a:lstStyle/>
          <a:p>
            <a:pPr marL="0" indent="0">
              <a:buNone/>
            </a:pPr>
            <a:r>
              <a:rPr lang="nl-NL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1241076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Tm="10000">
        <p:fade/>
      </p:transition>
    </mc:Choice>
    <mc:Fallback>
      <p:transition spd="slow" advTm="10000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6000" b="-5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8A9C9F01-B232-4C75-9901-3ABD976486D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342" y="560832"/>
            <a:ext cx="3490563" cy="2617922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F92651A4-6B23-417E-A58A-68A3D043F56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0657" y="938784"/>
            <a:ext cx="3085509" cy="5492496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4E207578-95FB-47FA-A484-64E7EF6B894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2918" y="3820148"/>
            <a:ext cx="3985260" cy="2240800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BD2B0EF0-FB7E-4B5C-9DB3-88800F658F0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0233" y="560833"/>
            <a:ext cx="3490563" cy="2617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4370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Tm="10000">
        <p:fade/>
      </p:transition>
    </mc:Choice>
    <mc:Fallback>
      <p:transition spd="slow" advTm="10000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6000" b="-5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C22006B9-3721-408B-B830-4FAAC570246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" y="243840"/>
            <a:ext cx="5722112" cy="4291584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6458472B-3835-4BED-A4CB-450DFEFF837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0162" y="2279904"/>
            <a:ext cx="5518912" cy="4139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6582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Tm="10000">
        <p:fade/>
      </p:transition>
    </mc:Choice>
    <mc:Fallback>
      <p:transition spd="slow" advTm="10000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6000" b="-5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94932E-2DE6-4D6E-982A-2F1A0345C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latin typeface="Book Antiqua" panose="02040602050305030304" pitchFamily="18" charset="0"/>
              </a:rPr>
              <a:t>         2018 </a:t>
            </a:r>
            <a:r>
              <a:rPr lang="nl-NL" dirty="0" err="1">
                <a:latin typeface="Book Antiqua" panose="02040602050305030304" pitchFamily="18" charset="0"/>
              </a:rPr>
              <a:t>Bunge</a:t>
            </a:r>
            <a:r>
              <a:rPr lang="nl-NL" dirty="0">
                <a:latin typeface="Book Antiqua" panose="02040602050305030304" pitchFamily="18" charset="0"/>
              </a:rPr>
              <a:t> </a:t>
            </a:r>
            <a:r>
              <a:rPr lang="nl-NL" dirty="0" err="1">
                <a:latin typeface="Book Antiqua" panose="02040602050305030304" pitchFamily="18" charset="0"/>
              </a:rPr>
              <a:t>LodersCroklaan</a:t>
            </a:r>
            <a:endParaRPr lang="nl-NL" dirty="0">
              <a:latin typeface="Book Antiqua" panose="02040602050305030304" pitchFamily="18" charset="0"/>
            </a:endParaRP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784EA726-8C11-4CC4-84E4-CE002D93B6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2011680"/>
            <a:ext cx="86868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6024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Tm="10000">
        <p:fade/>
      </p:transition>
    </mc:Choice>
    <mc:Fallback>
      <p:transition spd="slow" advTm="10000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6000" b="-5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DBE88871-C8FB-415B-B562-410A46F1D4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50" y="504825"/>
            <a:ext cx="10477500" cy="584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8765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Tm="10000">
        <p:fade/>
      </p:transition>
    </mc:Choice>
    <mc:Fallback>
      <p:transition spd="slow" advTm="10000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6000" b="-5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4B7289CA-5873-49C2-B848-9337A9FC94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688" y="256032"/>
            <a:ext cx="8802624" cy="6601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0806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Tm="10000">
        <p:fade/>
      </p:transition>
    </mc:Choice>
    <mc:Fallback>
      <p:transition spd="slow" advTm="10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6000" b="-5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AD73AE17-1B48-49D3-91ED-555A4E9DA5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1241" y="1158240"/>
            <a:ext cx="9363949" cy="1356360"/>
          </a:xfrm>
        </p:spPr>
        <p:txBody>
          <a:bodyPr>
            <a:normAutofit/>
          </a:bodyPr>
          <a:lstStyle/>
          <a:p>
            <a:r>
              <a:rPr lang="nl-NL" sz="2000" dirty="0">
                <a:latin typeface="Book Antiqua" panose="02040602050305030304" pitchFamily="18" charset="0"/>
              </a:rPr>
              <a:t>De Bonte Hen                                                                   De Zoeker</a:t>
            </a:r>
          </a:p>
        </p:txBody>
      </p:sp>
      <p:pic>
        <p:nvPicPr>
          <p:cNvPr id="10" name="Tijdelijke aanduiding voor inhoud 9">
            <a:extLst>
              <a:ext uri="{FF2B5EF4-FFF2-40B4-BE49-F238E27FC236}">
                <a16:creationId xmlns:a16="http://schemas.microsoft.com/office/drawing/2014/main" id="{E77E5041-C0E9-4F65-AFFA-C69ED0D9A2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364" y="236220"/>
            <a:ext cx="2446020" cy="3482340"/>
          </a:xfrm>
        </p:spPr>
      </p:pic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0293CA12-8A73-486A-AB14-314E44688E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" y="3718560"/>
            <a:ext cx="2157984" cy="890016"/>
          </a:xfrm>
        </p:spPr>
        <p:txBody>
          <a:bodyPr>
            <a:normAutofit/>
          </a:bodyPr>
          <a:lstStyle/>
          <a:p>
            <a:r>
              <a:rPr lang="nl-NL" sz="2000" dirty="0">
                <a:latin typeface="Book Antiqua" panose="02040602050305030304" pitchFamily="18" charset="0"/>
              </a:rPr>
              <a:t>De Engel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AB6E6A7F-08CF-4567-8733-A403E2A4FF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950" y="2602231"/>
            <a:ext cx="4281566" cy="3482340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9E9F1F5B-AF45-4C97-8ADF-95D50AA277B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0648" y="3429000"/>
            <a:ext cx="4774543" cy="3323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8823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Tm="10000">
        <p:fade/>
      </p:transition>
    </mc:Choice>
    <mc:Fallback>
      <p:transition spd="slow" advTm="10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6000" b="-5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A4F6ED08-C37B-44D1-AEF4-D758A30D0A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7874" y="282407"/>
            <a:ext cx="9456252" cy="6293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6791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Tm="10000">
        <p:fade/>
      </p:transition>
    </mc:Choice>
    <mc:Fallback>
      <p:transition spd="slow" advTm="10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6000" b="-5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E8CB601-E3C2-43C9-BE10-864CB3AC32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6424" y="12190"/>
            <a:ext cx="10515600" cy="1073531"/>
          </a:xfrm>
        </p:spPr>
        <p:txBody>
          <a:bodyPr>
            <a:normAutofit fontScale="90000"/>
          </a:bodyPr>
          <a:lstStyle/>
          <a:p>
            <a:r>
              <a:rPr lang="nl-NL" dirty="0"/>
              <a:t>    </a:t>
            </a:r>
            <a:r>
              <a:rPr lang="nl-NL" sz="9600" b="1" dirty="0">
                <a:latin typeface="Book Antiqua" panose="02040602050305030304" pitchFamily="18" charset="0"/>
              </a:rPr>
              <a:t>1891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2B97D4FA-4E3A-49F9-B144-DB60265A58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0928" y="161039"/>
            <a:ext cx="5392674" cy="6535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4935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Tm="10000">
        <p:fade/>
      </p:transition>
    </mc:Choice>
    <mc:Fallback>
      <p:transition spd="slow" advTm="10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56000" b="-5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AD3524-4D7C-4318-88D5-35D23F50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92875"/>
          </a:xfrm>
        </p:spPr>
        <p:txBody>
          <a:bodyPr/>
          <a:lstStyle/>
          <a:p>
            <a:r>
              <a:rPr lang="nl-NL" dirty="0"/>
              <a:t>                                </a:t>
            </a:r>
            <a:r>
              <a:rPr lang="nl-NL" sz="9600" b="1" dirty="0">
                <a:latin typeface="Book Antiqua" panose="02040602050305030304" pitchFamily="18" charset="0"/>
              </a:rPr>
              <a:t>1894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76776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Tm="10000">
        <p:fade/>
      </p:transition>
    </mc:Choice>
    <mc:Fallback>
      <p:transition spd="slow" advTm="10000">
        <p:fade/>
      </p:transition>
    </mc:Fallback>
  </mc:AlternateContent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750</TotalTime>
  <Words>137</Words>
  <Application>Microsoft Office PowerPoint</Application>
  <PresentationFormat>Breedbeeld</PresentationFormat>
  <Paragraphs>44</Paragraphs>
  <Slides>54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54</vt:i4>
      </vt:variant>
    </vt:vector>
  </HeadingPairs>
  <TitlesOfParts>
    <vt:vector size="59" baseType="lpstr">
      <vt:lpstr>Arial</vt:lpstr>
      <vt:lpstr>Book Antiqua</vt:lpstr>
      <vt:lpstr>Calibri</vt:lpstr>
      <vt:lpstr>Calibri Light</vt:lpstr>
      <vt:lpstr>Kantoorthema</vt:lpstr>
      <vt:lpstr>PowerPoint-presentatie</vt:lpstr>
      <vt:lpstr>                      Meeuwes Dirk Pool                           1969                           2014</vt:lpstr>
      <vt:lpstr>             1692                          De Vier Winden                                          </vt:lpstr>
      <vt:lpstr>      Het buurtje “de Vier Winden “</vt:lpstr>
      <vt:lpstr>                 1843            Teunis Crok</vt:lpstr>
      <vt:lpstr>De Bonte Hen                                                                   De Zoeker</vt:lpstr>
      <vt:lpstr>PowerPoint-presentatie</vt:lpstr>
      <vt:lpstr>    1891</vt:lpstr>
      <vt:lpstr>                                1894</vt:lpstr>
      <vt:lpstr>PowerPoint-presentatie</vt:lpstr>
      <vt:lpstr>                              1910</vt:lpstr>
      <vt:lpstr>PowerPoint-presentatie</vt:lpstr>
      <vt:lpstr>PowerPoint-presentatie</vt:lpstr>
      <vt:lpstr>                               1916</vt:lpstr>
      <vt:lpstr>                                   1927 </vt:lpstr>
      <vt:lpstr>                                   1927</vt:lpstr>
      <vt:lpstr>PowerPoint-presentatie</vt:lpstr>
      <vt:lpstr>  1936</vt:lpstr>
      <vt:lpstr>                     1941 – 1945</vt:lpstr>
      <vt:lpstr>                                      1950  </vt:lpstr>
      <vt:lpstr>                                    1951</vt:lpstr>
      <vt:lpstr>PowerPoint-presentatie</vt:lpstr>
      <vt:lpstr>           De Vrede te Knollendam</vt:lpstr>
      <vt:lpstr>PowerPoint-presentatie</vt:lpstr>
      <vt:lpstr>PowerPoint-presentatie</vt:lpstr>
      <vt:lpstr>PowerPoint-presentatie</vt:lpstr>
      <vt:lpstr>PowerPoint-presentatie</vt:lpstr>
      <vt:lpstr>PowerPoint-presentatie</vt:lpstr>
      <vt:lpstr>                 1957 bouw Vetfabriek</vt:lpstr>
      <vt:lpstr>PowerPoint-presentatie</vt:lpstr>
      <vt:lpstr>                             Tankwagen</vt:lpstr>
      <vt:lpstr>    1962 bouw geraffineerd tankenpark</vt:lpstr>
      <vt:lpstr>                               Zenith</vt:lpstr>
      <vt:lpstr> </vt:lpstr>
      <vt:lpstr>                 1966 bouw Girdler</vt:lpstr>
      <vt:lpstr>        1968 bouw Harding en TP 68</vt:lpstr>
      <vt:lpstr>                  1970   De Toekomst</vt:lpstr>
      <vt:lpstr>PowerPoint-presentatie</vt:lpstr>
      <vt:lpstr>            </vt:lpstr>
      <vt:lpstr>                    1980   De Solvent</vt:lpstr>
      <vt:lpstr>           1982     Raffi Master Plan  RMP</vt:lpstr>
      <vt:lpstr>                     1992  De Vrede</vt:lpstr>
      <vt:lpstr>              1993 Nieuwe Harding</vt:lpstr>
      <vt:lpstr>                                 1995</vt:lpstr>
      <vt:lpstr>             1996 Zaan tankenpark</vt:lpstr>
      <vt:lpstr>                                 2002                       IOI Group Malesie</vt:lpstr>
      <vt:lpstr>        IOI LodersCroklaan  Maasvlakte</vt:lpstr>
      <vt:lpstr>PowerPoint-presentatie</vt:lpstr>
      <vt:lpstr>PowerPoint-presentatie</vt:lpstr>
      <vt:lpstr>PowerPoint-presentatie</vt:lpstr>
      <vt:lpstr>PowerPoint-presentatie</vt:lpstr>
      <vt:lpstr>         2018 Bunge LodersCroklaan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Meeuwes Pool</dc:creator>
  <cp:lastModifiedBy>Meeuwes Pool</cp:lastModifiedBy>
  <cp:revision>53</cp:revision>
  <dcterms:created xsi:type="dcterms:W3CDTF">2019-03-19T13:45:36Z</dcterms:created>
  <dcterms:modified xsi:type="dcterms:W3CDTF">2019-10-16T14:10:43Z</dcterms:modified>
</cp:coreProperties>
</file>