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58" r:id="rId7"/>
    <p:sldId id="306" r:id="rId8"/>
    <p:sldId id="263" r:id="rId9"/>
    <p:sldId id="264" r:id="rId10"/>
    <p:sldId id="274" r:id="rId11"/>
    <p:sldId id="265" r:id="rId12"/>
    <p:sldId id="278" r:id="rId13"/>
    <p:sldId id="307" r:id="rId14"/>
    <p:sldId id="266" r:id="rId15"/>
    <p:sldId id="271" r:id="rId16"/>
    <p:sldId id="267" r:id="rId17"/>
    <p:sldId id="308" r:id="rId18"/>
    <p:sldId id="269" r:id="rId19"/>
    <p:sldId id="268" r:id="rId20"/>
    <p:sldId id="270" r:id="rId21"/>
    <p:sldId id="272" r:id="rId22"/>
    <p:sldId id="273" r:id="rId23"/>
    <p:sldId id="279" r:id="rId24"/>
    <p:sldId id="280" r:id="rId25"/>
    <p:sldId id="309" r:id="rId26"/>
    <p:sldId id="275" r:id="rId27"/>
    <p:sldId id="305" r:id="rId28"/>
    <p:sldId id="288" r:id="rId29"/>
    <p:sldId id="284" r:id="rId30"/>
    <p:sldId id="276" r:id="rId31"/>
    <p:sldId id="277" r:id="rId32"/>
    <p:sldId id="285" r:id="rId33"/>
    <p:sldId id="281" r:id="rId34"/>
    <p:sldId id="282" r:id="rId35"/>
    <p:sldId id="283" r:id="rId36"/>
    <p:sldId id="286" r:id="rId37"/>
    <p:sldId id="287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300" r:id="rId49"/>
    <p:sldId id="299" r:id="rId50"/>
    <p:sldId id="301" r:id="rId51"/>
    <p:sldId id="302" r:id="rId52"/>
    <p:sldId id="303" r:id="rId53"/>
    <p:sldId id="310" r:id="rId54"/>
    <p:sldId id="304" r:id="rId5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E2280A-691E-4842-8875-0525D0F8A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DE6DDB7-F9F4-4C7A-AC19-D973ECB56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6D4989-3962-4FE9-9AD5-5D4F6C516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519D-2274-47B0-BE3A-ED9D77A67113}" type="datetimeFigureOut">
              <a:rPr lang="nl-NL" smtClean="0"/>
              <a:t>16-10-2019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712400-6B77-4D21-B6F1-F1F239DEB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BF77C4-2540-4484-8F6D-92D87FF49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9743-6FFD-4E2C-95EC-D60B21CF38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54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841C6-BB33-4A77-BCC7-744AAAAB7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ED8027B-E0C5-4CD2-8EE5-ED36DEA9B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717E28-E67D-4B99-B584-6C898DFC9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519D-2274-47B0-BE3A-ED9D77A67113}" type="datetimeFigureOut">
              <a:rPr lang="nl-NL" smtClean="0"/>
              <a:t>16-10-2019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F6BEA6-4F50-4518-B56F-5A14D5D7D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CFF2C1-9D69-4CDB-8B90-174BA4A6E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9743-6FFD-4E2C-95EC-D60B21CF38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785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04F2ED2-4CB8-478B-8E60-02F52CEE32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3DCB85A-A25D-4CE2-852A-AD78AA18B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190285-73DD-42FB-8953-552FC7D1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519D-2274-47B0-BE3A-ED9D77A67113}" type="datetimeFigureOut">
              <a:rPr lang="nl-NL" smtClean="0"/>
              <a:t>16-10-2019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FCBA61-28B9-4592-B3A1-D0CB4510E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A2DFA2-36AD-4EE3-B38C-4762105CB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9743-6FFD-4E2C-95EC-D60B21CF38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34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AABAF-D3B2-4224-B37D-3C838326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E23C37-B220-4301-BDF8-18E57A1DF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D07923-C858-49ED-A892-B32F6C162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519D-2274-47B0-BE3A-ED9D77A67113}" type="datetimeFigureOut">
              <a:rPr lang="nl-NL" smtClean="0"/>
              <a:t>16-10-2019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D685CE-9529-4773-A2F8-204112DAD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846E5E-0000-4283-9CD3-38204B661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9743-6FFD-4E2C-95EC-D60B21CF38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353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776BB-F5B8-419B-B6D4-92ADC98C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7F0792-B32A-415E-87E3-35E383E46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D3F6D1-9FD1-4EE0-9B50-2AD69729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519D-2274-47B0-BE3A-ED9D77A67113}" type="datetimeFigureOut">
              <a:rPr lang="nl-NL" smtClean="0"/>
              <a:t>16-10-2019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4B1564-5CEE-499A-B5DF-019F79E5A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A28FB8-6D37-4C99-B022-A9588677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9743-6FFD-4E2C-95EC-D60B21CF38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21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B98C9-DECE-40EC-B7EF-33E8C3C8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268F4F-C1EB-490B-9D3C-9ED29174D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80E8D96-87F9-426F-A1DE-25583486B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4551EB-7F0C-4B30-A0E2-F6130102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519D-2274-47B0-BE3A-ED9D77A67113}" type="datetimeFigureOut">
              <a:rPr lang="nl-NL" smtClean="0"/>
              <a:t>16-10-2019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69D143-6A82-4E60-B703-045AC442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C55C40-6997-40D6-B44B-DDDAD203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9743-6FFD-4E2C-95EC-D60B21CF38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464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E74B6C-3CBE-4178-8FE4-00BD9A4F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A20F93-676C-4980-ADCA-04829BEB4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952359E-69A3-47D3-88DF-A9894ABBB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8167071-221E-4CC5-8856-33ABADCB0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9F9B01-4736-4B2B-ADF1-4089914803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C798697-8F50-49B6-93DB-19FDBE2B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519D-2274-47B0-BE3A-ED9D77A67113}" type="datetimeFigureOut">
              <a:rPr lang="nl-NL" smtClean="0"/>
              <a:t>16-10-2019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622C808-1F08-4EBA-A72C-9F9875D86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5C22AEF-067B-45CC-B55F-CCC9536E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9743-6FFD-4E2C-95EC-D60B21CF38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16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1B5CFE-47B2-40AB-B46C-AF254C57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67503A4-8314-40F4-9547-5019A67C9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519D-2274-47B0-BE3A-ED9D77A67113}" type="datetimeFigureOut">
              <a:rPr lang="nl-NL" smtClean="0"/>
              <a:t>16-10-2019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9AF5188-BE27-4239-AFB4-AC558E5B0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98BA10-EB00-4CE3-8BDA-18F58F3A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9743-6FFD-4E2C-95EC-D60B21CF38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00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6A68905-A0F6-4414-84A4-0392EE7C4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519D-2274-47B0-BE3A-ED9D77A67113}" type="datetimeFigureOut">
              <a:rPr lang="nl-NL" smtClean="0"/>
              <a:t>16-10-2019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4B0D4BC-C7D6-4294-8E17-2017282F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975758A-6D5F-4821-87A6-792A64CA6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9743-6FFD-4E2C-95EC-D60B21CF38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649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9CAC5-E2B3-46AF-BC83-84677058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3C6C2F-9928-41B3-B135-AA08C7015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DF00E9-AE42-41E3-B15D-A4B6D98D2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DA88E5-D0CB-4D29-94B1-A62F8954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519D-2274-47B0-BE3A-ED9D77A67113}" type="datetimeFigureOut">
              <a:rPr lang="nl-NL" smtClean="0"/>
              <a:t>16-10-2019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07B3ED-8A25-47E8-957C-70496C3B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E5DC8BD-3F36-47E8-963C-998189D13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9743-6FFD-4E2C-95EC-D60B21CF38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42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46B98-562B-42A3-ADB8-E2BF7D24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83E5404-72F8-486D-BD54-CAF93ABE2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2DF125C-91F4-4F1A-B21C-70D41E01C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AD915A-490A-4A01-B5C6-B3D5D9756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519D-2274-47B0-BE3A-ED9D77A67113}" type="datetimeFigureOut">
              <a:rPr lang="nl-NL" smtClean="0"/>
              <a:t>16-10-2019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2FCA2E-BC77-4ABD-96C4-964CC50D6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18CD517-DBE6-4FC5-B990-542C633C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9743-6FFD-4E2C-95EC-D60B21CF38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10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0126729-F6DE-488E-AD56-A155D18EF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90325D-BE8B-40DC-BE3F-B3AC93993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792290-56A8-495D-B7F5-291CBF6706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B519D-2274-47B0-BE3A-ED9D77A67113}" type="datetimeFigureOut">
              <a:rPr lang="nl-NL" smtClean="0"/>
              <a:t>16-10-2019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6357A8-AF79-4CBC-8580-3D85EA36C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E098A2-C396-4F8A-89CA-A0DF08107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F9743-6FFD-4E2C-95EC-D60B21CF38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388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F880C-CC9F-4277-9A56-A9C497E04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7F514F5-B43C-41A9-B9CF-1B4BB9FBC7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4400" b="1" dirty="0" err="1">
                <a:latin typeface="Book Antiqua" panose="02040602050305030304" pitchFamily="18" charset="0"/>
              </a:rPr>
              <a:t>Crok&amp;Laan</a:t>
            </a:r>
            <a:r>
              <a:rPr lang="nl-NL" sz="4400" b="1" dirty="0">
                <a:latin typeface="Book Antiqua" panose="02040602050305030304" pitchFamily="18" charset="0"/>
              </a:rPr>
              <a:t>  1891</a:t>
            </a:r>
          </a:p>
          <a:p>
            <a:r>
              <a:rPr lang="nl-NL" sz="4400" b="1" dirty="0" err="1">
                <a:latin typeface="Book Antiqua" panose="02040602050305030304" pitchFamily="18" charset="0"/>
              </a:rPr>
              <a:t>Bunge</a:t>
            </a:r>
            <a:r>
              <a:rPr lang="nl-NL" sz="4400" b="1" dirty="0">
                <a:latin typeface="Book Antiqua" panose="02040602050305030304" pitchFamily="18" charset="0"/>
              </a:rPr>
              <a:t> </a:t>
            </a:r>
            <a:r>
              <a:rPr lang="nl-NL" sz="4400" b="1" dirty="0" err="1">
                <a:latin typeface="Book Antiqua" panose="02040602050305030304" pitchFamily="18" charset="0"/>
              </a:rPr>
              <a:t>LodersCroklaan</a:t>
            </a:r>
            <a:r>
              <a:rPr lang="nl-NL" sz="4400" b="1" dirty="0">
                <a:latin typeface="Book Antiqua" panose="02040602050305030304" pitchFamily="18" charset="0"/>
              </a:rPr>
              <a:t>  2019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5217CE-3390-4CDA-8130-5ABE60397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" y="542924"/>
            <a:ext cx="11198980" cy="280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3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4F89537-C73E-4932-A03F-97730B4A5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850"/>
            <a:ext cx="12192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6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98B2F-E1D4-4BC4-8574-D05B7077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849"/>
          </a:xfrm>
        </p:spPr>
        <p:txBody>
          <a:bodyPr>
            <a:normAutofit fontScale="90000"/>
          </a:bodyPr>
          <a:lstStyle/>
          <a:p>
            <a:r>
              <a:rPr lang="nl-NL" dirty="0"/>
              <a:t>                              </a:t>
            </a:r>
            <a:r>
              <a:rPr lang="nl-NL" sz="9600" b="1" dirty="0">
                <a:latin typeface="Book Antiqua" panose="02040602050305030304" pitchFamily="18" charset="0"/>
              </a:rPr>
              <a:t>1910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9" y="1646444"/>
            <a:ext cx="4336420" cy="4952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08" y="1646444"/>
            <a:ext cx="6599926" cy="490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4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9" y="1359671"/>
            <a:ext cx="3291841" cy="5248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8" y="257888"/>
            <a:ext cx="3505130" cy="5234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310" y="1684484"/>
            <a:ext cx="3496056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8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7CCEBC4-33E3-4CC3-97E4-D723863B9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28" y="41148"/>
            <a:ext cx="6059424" cy="68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8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BC4B30-CF36-44DC-A71E-D5DFC24A1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6860"/>
          </a:xfrm>
        </p:spPr>
        <p:txBody>
          <a:bodyPr>
            <a:normAutofit fontScale="90000"/>
          </a:bodyPr>
          <a:lstStyle/>
          <a:p>
            <a:r>
              <a:rPr lang="nl-NL" dirty="0"/>
              <a:t>                               </a:t>
            </a:r>
            <a:r>
              <a:rPr lang="nl-NL" sz="9600" b="1" dirty="0">
                <a:latin typeface="Book Antiqua" panose="02040602050305030304" pitchFamily="18" charset="0"/>
              </a:rPr>
              <a:t>1916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98" y="1995307"/>
            <a:ext cx="91440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6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44F22-B9E7-4E85-9E64-8D5BFB94A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280795"/>
          </a:xfrm>
        </p:spPr>
        <p:txBody>
          <a:bodyPr>
            <a:normAutofit fontScale="90000"/>
          </a:bodyPr>
          <a:lstStyle/>
          <a:p>
            <a:r>
              <a:rPr lang="nl-NL" dirty="0"/>
              <a:t>                                   </a:t>
            </a:r>
            <a:r>
              <a:rPr lang="nl-NL" sz="9600" b="1" dirty="0">
                <a:latin typeface="Book Antiqua" panose="02040602050305030304" pitchFamily="18" charset="0"/>
              </a:rPr>
              <a:t>1927</a:t>
            </a:r>
            <a:br>
              <a:rPr lang="nl-NL" sz="9600" b="1" dirty="0">
                <a:latin typeface="Book Antiqua" panose="02040602050305030304" pitchFamily="18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3FF17E-24EE-4818-8DB6-C4FA6FAC6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1" y="1005522"/>
            <a:ext cx="3825896" cy="55903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61F487-561D-4B19-A826-56004E66D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771834"/>
            <a:ext cx="6303264" cy="405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9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el 1">
            <a:extLst>
              <a:ext uri="{FF2B5EF4-FFF2-40B4-BE49-F238E27FC236}">
                <a16:creationId xmlns:a16="http://schemas.microsoft.com/office/drawing/2014/main" id="{72224AE7-FDE7-45E4-A6D4-3702B218A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1339"/>
          </a:xfrm>
        </p:spPr>
        <p:txBody>
          <a:bodyPr>
            <a:normAutofit fontScale="90000"/>
          </a:bodyPr>
          <a:lstStyle/>
          <a:p>
            <a:r>
              <a:rPr lang="nl-NL" dirty="0"/>
              <a:t>                                   </a:t>
            </a:r>
            <a:r>
              <a:rPr lang="nl-NL" sz="9600" b="1" dirty="0">
                <a:latin typeface="Book Antiqua" panose="02040602050305030304" pitchFamily="18" charset="0"/>
              </a:rPr>
              <a:t>1927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4E151F-1CCD-4929-BE53-E48C10777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76" y="1536191"/>
            <a:ext cx="5827536" cy="417943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B15C7F7-9ECA-4AEC-B45D-9473C55BB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33" y="2916936"/>
            <a:ext cx="5630091" cy="39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C31BF2E-796D-4E09-A177-C88146F1E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8" y="79532"/>
            <a:ext cx="8290052" cy="639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23BC4-C77B-424D-B37D-CB1E2A79C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072" y="182245"/>
            <a:ext cx="10515600" cy="1427099"/>
          </a:xfrm>
        </p:spPr>
        <p:txBody>
          <a:bodyPr/>
          <a:lstStyle/>
          <a:p>
            <a:r>
              <a:rPr lang="nl-NL" dirty="0"/>
              <a:t>  </a:t>
            </a:r>
            <a:r>
              <a:rPr lang="nl-NL" sz="9600" b="1" dirty="0">
                <a:latin typeface="Book Antiqua" panose="02040602050305030304" pitchFamily="18" charset="0"/>
              </a:rPr>
              <a:t>1936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7619EB7-2966-45AF-9627-2F0138B14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6" y="286276"/>
            <a:ext cx="5766816" cy="657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0AE4C-31A8-4BC8-96F9-0A03DFCEB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                     </a:t>
            </a:r>
            <a:r>
              <a:rPr lang="nl-NL" sz="9600" b="1" dirty="0">
                <a:latin typeface="Book Antiqua" panose="02040602050305030304" pitchFamily="18" charset="0"/>
              </a:rPr>
              <a:t>1941 – 1945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96BE21-4D20-4131-BD11-AF1FB82D5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sz="4000" b="1" dirty="0">
                <a:latin typeface="Book Antiqua" panose="02040602050305030304" pitchFamily="18" charset="0"/>
              </a:rPr>
              <a:t>Kantongerechtszitting uit DE 7000 – </a:t>
            </a:r>
            <a:r>
              <a:rPr lang="nl-NL" sz="4000" b="1" dirty="0" err="1">
                <a:latin typeface="Book Antiqua" panose="02040602050305030304" pitchFamily="18" charset="0"/>
              </a:rPr>
              <a:t>Zaanlandsche</a:t>
            </a:r>
            <a:r>
              <a:rPr lang="nl-NL" sz="4000" b="1" dirty="0">
                <a:latin typeface="Book Antiqua" panose="02040602050305030304" pitchFamily="18" charset="0"/>
              </a:rPr>
              <a:t> Courant – vrijdag 9 mei 1941.</a:t>
            </a:r>
          </a:p>
        </p:txBody>
      </p:sp>
    </p:spTree>
    <p:extLst>
      <p:ext uri="{BB962C8B-B14F-4D97-AF65-F5344CB8AC3E}">
        <p14:creationId xmlns:p14="http://schemas.microsoft.com/office/powerpoint/2010/main" val="17044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3787F7-EB27-4CF0-96D6-3863A0ED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41147"/>
          </a:xfrm>
        </p:spPr>
        <p:txBody>
          <a:bodyPr/>
          <a:lstStyle/>
          <a:p>
            <a:r>
              <a:rPr lang="nl-NL" dirty="0"/>
              <a:t>                      </a:t>
            </a:r>
            <a:r>
              <a:rPr lang="nl-NL" b="1" dirty="0">
                <a:latin typeface="Book Antiqua" panose="02040602050305030304" pitchFamily="18" charset="0"/>
              </a:rPr>
              <a:t>Meeuwes Dirk Pool</a:t>
            </a:r>
            <a:br>
              <a:rPr lang="nl-NL" b="1" dirty="0">
                <a:latin typeface="Book Antiqua" panose="02040602050305030304" pitchFamily="18" charset="0"/>
              </a:rPr>
            </a:br>
            <a:r>
              <a:rPr lang="nl-NL" b="1" dirty="0">
                <a:latin typeface="Book Antiqua" panose="02040602050305030304" pitchFamily="18" charset="0"/>
              </a:rPr>
              <a:t>                          1969</a:t>
            </a:r>
            <a:br>
              <a:rPr lang="nl-NL" b="1" dirty="0">
                <a:latin typeface="Book Antiqua" panose="02040602050305030304" pitchFamily="18" charset="0"/>
              </a:rPr>
            </a:br>
            <a:r>
              <a:rPr lang="nl-NL" b="1" dirty="0">
                <a:latin typeface="Book Antiqua" panose="02040602050305030304" pitchFamily="18" charset="0"/>
              </a:rPr>
              <a:t>                          2014</a:t>
            </a:r>
            <a:endParaRPr lang="nl-NL" b="1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96159AE-36A4-48A0-ADCB-A9A94357D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51728"/>
            <a:ext cx="2328672" cy="3248930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9EE0B64-187A-456F-A421-828E69019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64" y="3256676"/>
            <a:ext cx="1906816" cy="339291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A318B56-975D-45C7-8E6F-C2A4B0C88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9" y="3966210"/>
            <a:ext cx="3596676" cy="252666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40EC2E-CD14-4B62-BD1F-960BCD4E4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80" y="151728"/>
            <a:ext cx="3208020" cy="240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8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DA23494-B605-4ED1-A6D1-65197DBD0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3531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r>
              <a:rPr lang="nl-NL" dirty="0"/>
              <a:t>                                    </a:t>
            </a:r>
            <a:r>
              <a:rPr lang="nl-NL" sz="9600" b="1" dirty="0">
                <a:latin typeface="Book Antiqua" panose="02040602050305030304" pitchFamily="18" charset="0"/>
              </a:rPr>
              <a:t>1950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1" y="1268082"/>
            <a:ext cx="3583873" cy="2501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47" y="2399032"/>
            <a:ext cx="3958306" cy="2639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05" y="2399032"/>
            <a:ext cx="2784177" cy="404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3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9A4E2-1FAC-4B6F-87B9-D730C400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2027"/>
          </a:xfrm>
        </p:spPr>
        <p:txBody>
          <a:bodyPr>
            <a:normAutofit fontScale="90000"/>
          </a:bodyPr>
          <a:lstStyle/>
          <a:p>
            <a:r>
              <a:rPr lang="nl-NL" dirty="0"/>
              <a:t>                                    </a:t>
            </a:r>
            <a:r>
              <a:rPr lang="nl-NL" sz="9600" b="1" dirty="0">
                <a:latin typeface="Book Antiqua" panose="02040602050305030304" pitchFamily="18" charset="0"/>
              </a:rPr>
              <a:t>1951</a:t>
            </a:r>
            <a:endParaRPr lang="nl-NL" dirty="0">
              <a:latin typeface="Book Antiqua" panose="02040602050305030304" pitchFamily="18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2E4AA5-948F-4AAE-A66F-E4EE1162B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44" y="1375144"/>
            <a:ext cx="7746199" cy="548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2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E740677-F848-4129-9D5F-A8529D36B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05083" cy="408432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D5A9DE3-219F-4A1D-9027-AFD1A950D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48" y="2391791"/>
            <a:ext cx="6169152" cy="446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6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301808E-7A61-4F4C-B99B-B3DB3EE56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476469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D3ABBA5-1303-45C4-8E07-0931006B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latin typeface="Book Antiqua" panose="02040602050305030304" pitchFamily="18" charset="0"/>
              </a:rPr>
              <a:t>           </a:t>
            </a:r>
            <a:r>
              <a:rPr lang="nl-NL" sz="5300" b="1" dirty="0">
                <a:latin typeface="Book Antiqua" panose="02040602050305030304" pitchFamily="18" charset="0"/>
              </a:rPr>
              <a:t>De Vrede te Knollendam</a:t>
            </a:r>
          </a:p>
        </p:txBody>
      </p:sp>
    </p:spTree>
    <p:extLst>
      <p:ext uri="{BB962C8B-B14F-4D97-AF65-F5344CB8AC3E}">
        <p14:creationId xmlns:p14="http://schemas.microsoft.com/office/powerpoint/2010/main" val="282027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4A95726-D03D-499B-B4E0-37E0BD002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11" y="367980"/>
            <a:ext cx="8834805" cy="609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6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B119841-113B-4263-98CF-236DBBC1C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1" y="579763"/>
            <a:ext cx="11633269" cy="57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4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4E2A79F-B795-470C-A6E5-627B56382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373" y="0"/>
            <a:ext cx="4127087" cy="67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8" y="429450"/>
            <a:ext cx="5111496" cy="3587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80" y="2897057"/>
            <a:ext cx="5160264" cy="363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3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42" y="1354347"/>
            <a:ext cx="7035224" cy="459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5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511909-0031-4268-A43A-2CC5FB968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           1957 bouw Vetfabriek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3" y="1346479"/>
            <a:ext cx="3325950" cy="2311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92" y="2270926"/>
            <a:ext cx="3140634" cy="231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338" y="4187332"/>
            <a:ext cx="3135364" cy="231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4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852BB80-337B-46ED-834B-BD1E1C697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>
            <a:normAutofit/>
          </a:bodyPr>
          <a:lstStyle/>
          <a:p>
            <a:r>
              <a:rPr lang="nl-NL" sz="9600" dirty="0">
                <a:latin typeface="Book Antiqua" panose="02040602050305030304" pitchFamily="18" charset="0"/>
              </a:rPr>
              <a:t>            </a:t>
            </a:r>
            <a:r>
              <a:rPr lang="nl-NL" sz="9600" b="1" dirty="0">
                <a:latin typeface="Book Antiqua" panose="02040602050305030304" pitchFamily="18" charset="0"/>
              </a:rPr>
              <a:t> 1692  </a:t>
            </a:r>
            <a:br>
              <a:rPr lang="nl-NL" sz="9600" b="1" dirty="0">
                <a:latin typeface="Book Antiqua" panose="02040602050305030304" pitchFamily="18" charset="0"/>
              </a:rPr>
            </a:br>
            <a:r>
              <a:rPr lang="nl-NL" b="1" dirty="0">
                <a:latin typeface="Book Antiqua" panose="02040602050305030304" pitchFamily="18" charset="0"/>
              </a:rPr>
              <a:t>                       De Vier Winden</a:t>
            </a:r>
            <a:r>
              <a:rPr lang="nl-NL" sz="9600" b="1" dirty="0">
                <a:latin typeface="Book Antiqua" panose="02040602050305030304" pitchFamily="18" charset="0"/>
              </a:rPr>
              <a:t>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5952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467707C-E889-4F97-8BAC-73F33E00D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60" y="694078"/>
            <a:ext cx="3989768" cy="546984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57C3A34-0995-4E22-9B8D-4A357A884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694078"/>
            <a:ext cx="4065270" cy="546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7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B2525-3B89-4560-8078-EE51ACF0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                             </a:t>
            </a:r>
            <a:r>
              <a:rPr lang="nl-NL" dirty="0">
                <a:latin typeface="Book Antiqua" panose="02040602050305030304" pitchFamily="18" charset="0"/>
              </a:rPr>
              <a:t>Tankwagen</a:t>
            </a:r>
            <a:endParaRPr lang="nl-NL" b="1" dirty="0"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5" y="1264334"/>
            <a:ext cx="5570473" cy="3428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04" y="2781635"/>
            <a:ext cx="5258387" cy="342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9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F6D64E-3C34-4ECA-AEEC-52C89F0DB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</a:t>
            </a:r>
            <a:r>
              <a:rPr lang="nl-NL" dirty="0">
                <a:latin typeface="Book Antiqua" panose="02040602050305030304" pitchFamily="18" charset="0"/>
              </a:rPr>
              <a:t>1962 bouw geraffineerd </a:t>
            </a:r>
            <a:r>
              <a:rPr lang="nl-NL" dirty="0" err="1">
                <a:latin typeface="Book Antiqua" panose="02040602050305030304" pitchFamily="18" charset="0"/>
              </a:rPr>
              <a:t>tankenpark</a:t>
            </a:r>
            <a:endParaRPr lang="nl-NL" dirty="0"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68" y="1832184"/>
            <a:ext cx="2827357" cy="406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3513640"/>
            <a:ext cx="4770120" cy="30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7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F4C9A-A715-451B-97B6-CBE5A8EC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0377"/>
          </a:xfrm>
        </p:spPr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                         </a:t>
            </a:r>
            <a:r>
              <a:rPr lang="nl-NL" dirty="0" err="1">
                <a:latin typeface="Book Antiqua" panose="02040602050305030304" pitchFamily="18" charset="0"/>
              </a:rPr>
              <a:t>Zenith</a:t>
            </a:r>
            <a:endParaRPr lang="nl-NL" dirty="0"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79" y="1484158"/>
            <a:ext cx="2989532" cy="2043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11" y="3001618"/>
            <a:ext cx="2575560" cy="3416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129" y="1284961"/>
            <a:ext cx="3514344" cy="2441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86" y="3916392"/>
            <a:ext cx="2904744" cy="28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1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8DEDE3E-ABF4-4D87-A586-9A3B2E117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71324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6479F8E-5C8D-4065-84FC-BAA1F0E6C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59775"/>
            <a:ext cx="5157787" cy="520385"/>
          </a:xfrm>
        </p:spPr>
        <p:txBody>
          <a:bodyPr/>
          <a:lstStyle/>
          <a:p>
            <a:r>
              <a:rPr lang="nl-NL" dirty="0"/>
              <a:t>Wilhelmina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7" y="1804988"/>
            <a:ext cx="4672396" cy="4384675"/>
          </a:xfr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AEAE67C-70F9-4A69-BA7A-6C0B67B3D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59775"/>
            <a:ext cx="5183188" cy="520385"/>
          </a:xfrm>
        </p:spPr>
        <p:txBody>
          <a:bodyPr/>
          <a:lstStyle/>
          <a:p>
            <a:r>
              <a:rPr lang="nl-NL" dirty="0"/>
              <a:t>Volharding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7" y="1804988"/>
            <a:ext cx="4107073" cy="4384675"/>
          </a:xfrm>
        </p:spPr>
      </p:pic>
    </p:spTree>
    <p:extLst>
      <p:ext uri="{BB962C8B-B14F-4D97-AF65-F5344CB8AC3E}">
        <p14:creationId xmlns:p14="http://schemas.microsoft.com/office/powerpoint/2010/main" val="208205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417E067-C889-46D8-9C64-7240C820D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8731"/>
          </a:xfrm>
        </p:spPr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           1966 bouw </a:t>
            </a:r>
            <a:r>
              <a:rPr lang="nl-NL" dirty="0" err="1">
                <a:latin typeface="Book Antiqua" panose="02040602050305030304" pitchFamily="18" charset="0"/>
              </a:rPr>
              <a:t>Girdler</a:t>
            </a:r>
            <a:endParaRPr lang="nl-NL" dirty="0"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72" y="1053055"/>
            <a:ext cx="1794179" cy="187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80" y="1296090"/>
            <a:ext cx="2828544" cy="3023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53" y="2263284"/>
            <a:ext cx="2846832" cy="2987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292" y="2931938"/>
            <a:ext cx="2631946" cy="366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2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04694-E12A-40B8-9427-2CD054737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  1968 bouw Harding en TP 68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C41054E-38DF-43EC-BE88-80FD15DF4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366640"/>
            <a:ext cx="7054102" cy="51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7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FBAF4-5916-4213-B054-C8689E695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315"/>
          </a:xfrm>
        </p:spPr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            1970   De Toekomst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8E26AFB-D1CB-4164-97DA-55A65BB9A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1341120"/>
            <a:ext cx="7975600" cy="54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1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0" y="241538"/>
            <a:ext cx="1729401" cy="2389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31" y="1638473"/>
            <a:ext cx="2309838" cy="2452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97" y="4091224"/>
            <a:ext cx="3072068" cy="2221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65" y="405440"/>
            <a:ext cx="2253332" cy="2958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076" y="2406768"/>
            <a:ext cx="1571864" cy="235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0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8B3BF-3E6E-44E0-B704-5ED0D70C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    </a:t>
            </a:r>
            <a:endParaRPr lang="nl-NL" sz="4400" dirty="0">
              <a:latin typeface="Book Antiqua" panose="02040602050305030304" pitchFamily="18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7DBC04-5E9D-45EE-A936-3AC7A5F36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4400" dirty="0">
                <a:latin typeface="Book Antiqua" panose="02040602050305030304" pitchFamily="18" charset="0"/>
              </a:rPr>
              <a:t>                     </a:t>
            </a:r>
            <a:r>
              <a:rPr lang="nl-NL" sz="4400" dirty="0">
                <a:solidFill>
                  <a:schemeClr val="tx1"/>
                </a:solidFill>
                <a:latin typeface="Book Antiqua" panose="02040602050305030304" pitchFamily="18" charset="0"/>
              </a:rPr>
              <a:t>1972  Unilever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84F340-5686-4701-B227-860DDA324A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4" y="1709738"/>
            <a:ext cx="2892427" cy="31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4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68683E6-CC15-416E-8E92-A743729BB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032"/>
            <a:ext cx="10515600" cy="2029968"/>
          </a:xfrm>
        </p:spPr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Het buurtje “de Vier Winden “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4DD5940B-F4AC-4928-B66D-0D928B6CA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0" y="144779"/>
            <a:ext cx="9920870" cy="4524757"/>
          </a:xfrm>
        </p:spPr>
      </p:pic>
    </p:spTree>
    <p:extLst>
      <p:ext uri="{BB962C8B-B14F-4D97-AF65-F5344CB8AC3E}">
        <p14:creationId xmlns:p14="http://schemas.microsoft.com/office/powerpoint/2010/main" val="369195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0618303-8F05-4A2D-9E66-06A8895A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94" y="381230"/>
            <a:ext cx="10515600" cy="1325563"/>
          </a:xfrm>
        </p:spPr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              1980   De Solvent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5" y="1214168"/>
            <a:ext cx="4043988" cy="2693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42" y="3485907"/>
            <a:ext cx="4477062" cy="2975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30" y="1408550"/>
            <a:ext cx="4725985" cy="29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8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8C192D-993E-41EC-8C96-776708A50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     1982     </a:t>
            </a:r>
            <a:r>
              <a:rPr lang="nl-NL" dirty="0" err="1">
                <a:latin typeface="Book Antiqua" panose="02040602050305030304" pitchFamily="18" charset="0"/>
              </a:rPr>
              <a:t>Raffi</a:t>
            </a:r>
            <a:r>
              <a:rPr lang="nl-NL" dirty="0">
                <a:latin typeface="Book Antiqua" panose="02040602050305030304" pitchFamily="18" charset="0"/>
              </a:rPr>
              <a:t> Master Plan  RMP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0" y="1272022"/>
            <a:ext cx="3016546" cy="2155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53" y="3259907"/>
            <a:ext cx="3035060" cy="2148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22" y="1484789"/>
            <a:ext cx="2972044" cy="2148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58" y="3516963"/>
            <a:ext cx="3699495" cy="219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3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41344-8477-40EC-95B2-B571CD39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               1992  De Vrede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8" y="1363232"/>
            <a:ext cx="5087112" cy="3648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588" y="2827192"/>
            <a:ext cx="5135880" cy="363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4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3D18D-2E1F-4DCC-9DA4-BDFEF5D9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        1993 Nieuwe Harding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8" y="1427298"/>
            <a:ext cx="5269992" cy="3416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61" y="1427298"/>
            <a:ext cx="3672840" cy="52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8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CE8C0-2CA0-48D7-8AA6-35C54CD57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                           1995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9" y="1200481"/>
            <a:ext cx="3416808" cy="5233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52" y="1200481"/>
            <a:ext cx="3587496" cy="534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3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7D8DB1-3F15-4963-AA2D-F1FFD0117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     </a:t>
            </a:r>
            <a:r>
              <a:rPr lang="nl-NL" dirty="0">
                <a:latin typeface="Book Antiqua" panose="02040602050305030304" pitchFamily="18" charset="0"/>
              </a:rPr>
              <a:t>1996 Zaan </a:t>
            </a:r>
            <a:r>
              <a:rPr lang="nl-NL" dirty="0" err="1">
                <a:latin typeface="Book Antiqua" panose="02040602050305030304" pitchFamily="18" charset="0"/>
              </a:rPr>
              <a:t>tankenpark</a:t>
            </a:r>
            <a:endParaRPr lang="nl-NL" dirty="0">
              <a:latin typeface="Book Antiqua" panose="02040602050305030304" pitchFamily="18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3E4C191-DE01-4C82-9E1C-31FA59507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9" y="1536192"/>
            <a:ext cx="5224230" cy="347472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C81A90C-3A5C-4CB4-9564-37C54B163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39" y="2700528"/>
            <a:ext cx="5926127" cy="39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1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AE257E-B418-464A-8AD2-A0280F71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                           2002</a:t>
            </a:r>
            <a:br>
              <a:rPr lang="nl-NL" dirty="0">
                <a:latin typeface="Book Antiqua" panose="02040602050305030304" pitchFamily="18" charset="0"/>
              </a:rPr>
            </a:br>
            <a:r>
              <a:rPr lang="nl-NL" dirty="0">
                <a:latin typeface="Book Antiqua" panose="02040602050305030304" pitchFamily="18" charset="0"/>
              </a:rPr>
              <a:t>                      IOI Group </a:t>
            </a:r>
            <a:r>
              <a:rPr lang="nl-NL" dirty="0" err="1">
                <a:latin typeface="Book Antiqua" panose="02040602050305030304" pitchFamily="18" charset="0"/>
              </a:rPr>
              <a:t>Malesie</a:t>
            </a:r>
            <a:endParaRPr lang="nl-NL" dirty="0">
              <a:latin typeface="Book Antiqua" panose="02040602050305030304" pitchFamily="18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3DF68B1-4ADF-4155-BCFB-07F9D2F1E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2" y="2672905"/>
            <a:ext cx="114300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1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33E727-44BA-4A75-9681-78592645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     </a:t>
            </a:r>
            <a:r>
              <a:rPr lang="nl-NL" dirty="0">
                <a:latin typeface="Book Antiqua" panose="02040602050305030304" pitchFamily="18" charset="0"/>
              </a:rPr>
              <a:t>IOI </a:t>
            </a:r>
            <a:r>
              <a:rPr lang="nl-NL" dirty="0" err="1">
                <a:latin typeface="Book Antiqua" panose="02040602050305030304" pitchFamily="18" charset="0"/>
              </a:rPr>
              <a:t>LodersCroklaan</a:t>
            </a:r>
            <a:r>
              <a:rPr lang="nl-NL" dirty="0">
                <a:latin typeface="Book Antiqua" panose="02040602050305030304" pitchFamily="18" charset="0"/>
              </a:rPr>
              <a:t>  Maasvlakte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7137769-74C5-4BF7-B486-80E31EBCF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67" y="1284283"/>
            <a:ext cx="7423865" cy="557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53DEC6E-67C5-4414-93BD-DAA2324E8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681089"/>
            <a:ext cx="11448541" cy="54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1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B2A01-8847-41F4-8B68-72AE78A9C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" y="316992"/>
            <a:ext cx="5321808" cy="354787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42A538F-7C71-4C89-947C-BEABE9512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2889504"/>
            <a:ext cx="4730496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1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4C7B7-CADD-42A9-8759-19ED33C0C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95595"/>
          </a:xfrm>
        </p:spPr>
        <p:txBody>
          <a:bodyPr>
            <a:normAutofit/>
          </a:bodyPr>
          <a:lstStyle/>
          <a:p>
            <a:r>
              <a:rPr lang="nl-NL" sz="8000" b="1" dirty="0"/>
              <a:t>                 </a:t>
            </a:r>
            <a:r>
              <a:rPr lang="nl-NL" sz="9600" b="1" dirty="0">
                <a:latin typeface="Book Antiqua" panose="02040602050305030304" pitchFamily="18" charset="0"/>
              </a:rPr>
              <a:t>1843</a:t>
            </a:r>
            <a:br>
              <a:rPr lang="nl-NL" sz="9600" b="1" dirty="0">
                <a:latin typeface="Book Antiqua" panose="02040602050305030304" pitchFamily="18" charset="0"/>
              </a:rPr>
            </a:br>
            <a:r>
              <a:rPr lang="nl-NL" sz="9600" b="1" dirty="0">
                <a:latin typeface="Book Antiqua" panose="02040602050305030304" pitchFamily="18" charset="0"/>
              </a:rPr>
              <a:t>           </a:t>
            </a:r>
            <a:r>
              <a:rPr lang="nl-NL" b="1" dirty="0">
                <a:latin typeface="Book Antiqua" panose="02040602050305030304" pitchFamily="18" charset="0"/>
              </a:rPr>
              <a:t>Teunis </a:t>
            </a:r>
            <a:r>
              <a:rPr lang="nl-NL" b="1" dirty="0" err="1">
                <a:latin typeface="Book Antiqua" panose="02040602050305030304" pitchFamily="18" charset="0"/>
              </a:rPr>
              <a:t>Crok</a:t>
            </a:r>
            <a:endParaRPr lang="nl-NL" sz="80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03AF25-8252-4AEC-AA3B-D05EDC43C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97729"/>
            <a:ext cx="10515600" cy="153638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2410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A9C9F01-B232-4C75-9901-3ABD97648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2" y="560832"/>
            <a:ext cx="3490563" cy="261792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92651A4-6B23-417E-A58A-68A3D043F5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57" y="938784"/>
            <a:ext cx="3085509" cy="549249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E207578-95FB-47FA-A484-64E7EF6B89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918" y="3820148"/>
            <a:ext cx="3985260" cy="22408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D2B0EF0-FB7E-4B5C-9DB3-88800F658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233" y="560833"/>
            <a:ext cx="3490563" cy="261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3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2006B9-3721-408B-B830-4FAAC5702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243840"/>
            <a:ext cx="5722112" cy="429158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458472B-3835-4BED-A4CB-450DFEFF83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62" y="2279904"/>
            <a:ext cx="5518912" cy="41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4932E-2DE6-4D6E-982A-2F1A0345C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ook Antiqua" panose="02040602050305030304" pitchFamily="18" charset="0"/>
              </a:rPr>
              <a:t>         2018 </a:t>
            </a:r>
            <a:r>
              <a:rPr lang="nl-NL" dirty="0" err="1">
                <a:latin typeface="Book Antiqua" panose="02040602050305030304" pitchFamily="18" charset="0"/>
              </a:rPr>
              <a:t>Bunge</a:t>
            </a:r>
            <a:r>
              <a:rPr lang="nl-NL" dirty="0">
                <a:latin typeface="Book Antiqua" panose="02040602050305030304" pitchFamily="18" charset="0"/>
              </a:rPr>
              <a:t> </a:t>
            </a:r>
            <a:r>
              <a:rPr lang="nl-NL" dirty="0" err="1">
                <a:latin typeface="Book Antiqua" panose="02040602050305030304" pitchFamily="18" charset="0"/>
              </a:rPr>
              <a:t>LodersCroklaan</a:t>
            </a:r>
            <a:endParaRPr lang="nl-NL" dirty="0">
              <a:latin typeface="Book Antiqua" panose="02040602050305030304" pitchFamily="18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4EA726-8C11-4CC4-84E4-CE002D93B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11680"/>
            <a:ext cx="86868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0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BE88871-C8FB-415B-B562-410A46F1D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504825"/>
            <a:ext cx="104775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7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B7289CA-5873-49C2-B848-9337A9FC9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88" y="256032"/>
            <a:ext cx="8802624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8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D73AE17-1B48-49D3-91ED-555A4E9D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241" y="1158240"/>
            <a:ext cx="9363949" cy="1356360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Book Antiqua" panose="02040602050305030304" pitchFamily="18" charset="0"/>
              </a:rPr>
              <a:t>De Bonte Hen                                                                   De Zoeker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E77E5041-C0E9-4F65-AFFA-C69ED0D9A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4" y="236220"/>
            <a:ext cx="2446020" cy="3482340"/>
          </a:xfr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293CA12-8A73-486A-AB14-314E44688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3718560"/>
            <a:ext cx="2157984" cy="890016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Book Antiqua" panose="02040602050305030304" pitchFamily="18" charset="0"/>
              </a:rPr>
              <a:t>De Engel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B6E6A7F-08CF-4567-8733-A403E2A4F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50" y="2602231"/>
            <a:ext cx="4281566" cy="34823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E9F1F5B-AF45-4C97-8ADF-95D50AA27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48" y="3429000"/>
            <a:ext cx="4774543" cy="332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8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4F6ED08-C37B-44D1-AEF4-D758A30D0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74" y="282407"/>
            <a:ext cx="9456252" cy="629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7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CB601-E3C2-43C9-BE10-864CB3AC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24" y="12190"/>
            <a:ext cx="10515600" cy="1073531"/>
          </a:xfrm>
        </p:spPr>
        <p:txBody>
          <a:bodyPr>
            <a:normAutofit fontScale="90000"/>
          </a:bodyPr>
          <a:lstStyle/>
          <a:p>
            <a:r>
              <a:rPr lang="nl-NL" dirty="0"/>
              <a:t>    </a:t>
            </a:r>
            <a:r>
              <a:rPr lang="nl-NL" sz="9600" b="1" dirty="0">
                <a:latin typeface="Book Antiqua" panose="02040602050305030304" pitchFamily="18" charset="0"/>
              </a:rPr>
              <a:t>1891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B97D4FA-4E3A-49F9-B144-DB60265A5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928" y="161039"/>
            <a:ext cx="5392674" cy="65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9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AD3524-4D7C-4318-88D5-35D23F50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r>
              <a:rPr lang="nl-NL" dirty="0"/>
              <a:t>                                </a:t>
            </a:r>
            <a:r>
              <a:rPr lang="nl-NL" sz="9600" b="1" dirty="0">
                <a:latin typeface="Book Antiqua" panose="02040602050305030304" pitchFamily="18" charset="0"/>
              </a:rPr>
              <a:t>1894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67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0">
        <p:fade/>
      </p:transition>
    </mc:Choice>
    <mc:Fallback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137</Words>
  <Application>Microsoft Office PowerPoint</Application>
  <PresentationFormat>Breedbeeld</PresentationFormat>
  <Paragraphs>44</Paragraphs>
  <Slides>54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59" baseType="lpstr">
      <vt:lpstr>Arial</vt:lpstr>
      <vt:lpstr>Book Antiqua</vt:lpstr>
      <vt:lpstr>Calibri</vt:lpstr>
      <vt:lpstr>Calibri Light</vt:lpstr>
      <vt:lpstr>Kantoorthema</vt:lpstr>
      <vt:lpstr>PowerPoint-presentatie</vt:lpstr>
      <vt:lpstr>                      Meeuwes Dirk Pool                           1969                           2014</vt:lpstr>
      <vt:lpstr>             1692                          De Vier Winden                                          </vt:lpstr>
      <vt:lpstr>      Het buurtje “de Vier Winden “</vt:lpstr>
      <vt:lpstr>                 1843            Teunis Crok</vt:lpstr>
      <vt:lpstr>De Bonte Hen                                                                   De Zoeker</vt:lpstr>
      <vt:lpstr>PowerPoint-presentatie</vt:lpstr>
      <vt:lpstr>    1891</vt:lpstr>
      <vt:lpstr>                                1894</vt:lpstr>
      <vt:lpstr>PowerPoint-presentatie</vt:lpstr>
      <vt:lpstr>                              1910</vt:lpstr>
      <vt:lpstr>PowerPoint-presentatie</vt:lpstr>
      <vt:lpstr>PowerPoint-presentatie</vt:lpstr>
      <vt:lpstr>                               1916</vt:lpstr>
      <vt:lpstr>                                   1927 </vt:lpstr>
      <vt:lpstr>                                   1927</vt:lpstr>
      <vt:lpstr>PowerPoint-presentatie</vt:lpstr>
      <vt:lpstr>  1936</vt:lpstr>
      <vt:lpstr>                     1941 – 1945</vt:lpstr>
      <vt:lpstr>                                      1950  </vt:lpstr>
      <vt:lpstr>                                    1951</vt:lpstr>
      <vt:lpstr>PowerPoint-presentatie</vt:lpstr>
      <vt:lpstr>           De Vrede te Knollendam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            1957 bouw Vetfabriek</vt:lpstr>
      <vt:lpstr>PowerPoint-presentatie</vt:lpstr>
      <vt:lpstr>                             Tankwagen</vt:lpstr>
      <vt:lpstr>    1962 bouw geraffineerd tankenpark</vt:lpstr>
      <vt:lpstr>                               Zenith</vt:lpstr>
      <vt:lpstr> </vt:lpstr>
      <vt:lpstr>                 1966 bouw Girdler</vt:lpstr>
      <vt:lpstr>        1968 bouw Harding en TP 68</vt:lpstr>
      <vt:lpstr>                  1970   De Toekomst</vt:lpstr>
      <vt:lpstr>PowerPoint-presentatie</vt:lpstr>
      <vt:lpstr>            </vt:lpstr>
      <vt:lpstr>                    1980   De Solvent</vt:lpstr>
      <vt:lpstr>           1982     Raffi Master Plan  RMP</vt:lpstr>
      <vt:lpstr>                     1992  De Vrede</vt:lpstr>
      <vt:lpstr>              1993 Nieuwe Harding</vt:lpstr>
      <vt:lpstr>                                 1995</vt:lpstr>
      <vt:lpstr>             1996 Zaan tankenpark</vt:lpstr>
      <vt:lpstr>                                 2002                       IOI Group Malesie</vt:lpstr>
      <vt:lpstr>        IOI LodersCroklaan  Maasvlakte</vt:lpstr>
      <vt:lpstr>PowerPoint-presentatie</vt:lpstr>
      <vt:lpstr>PowerPoint-presentatie</vt:lpstr>
      <vt:lpstr>PowerPoint-presentatie</vt:lpstr>
      <vt:lpstr>PowerPoint-presentatie</vt:lpstr>
      <vt:lpstr>         2018 Bunge LodersCroklaan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Meeuwes Pool</dc:creator>
  <cp:lastModifiedBy>Meeuwes Pool</cp:lastModifiedBy>
  <cp:revision>53</cp:revision>
  <dcterms:created xsi:type="dcterms:W3CDTF">2019-03-19T13:45:36Z</dcterms:created>
  <dcterms:modified xsi:type="dcterms:W3CDTF">2019-10-16T14:10:43Z</dcterms:modified>
</cp:coreProperties>
</file>